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74" r:id="rId5"/>
    <p:sldId id="275" r:id="rId6"/>
    <p:sldId id="270" r:id="rId7"/>
    <p:sldId id="276" r:id="rId8"/>
    <p:sldId id="272" r:id="rId9"/>
    <p:sldId id="295" r:id="rId10"/>
    <p:sldId id="277" r:id="rId11"/>
    <p:sldId id="298" r:id="rId12"/>
    <p:sldId id="297" r:id="rId13"/>
    <p:sldId id="296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300" r:id="rId26"/>
    <p:sldId id="290" r:id="rId27"/>
    <p:sldId id="289" r:id="rId28"/>
    <p:sldId id="291" r:id="rId29"/>
    <p:sldId id="292" r:id="rId30"/>
    <p:sldId id="293" r:id="rId31"/>
    <p:sldId id="301" r:id="rId32"/>
    <p:sldId id="302" r:id="rId33"/>
    <p:sldId id="294" r:id="rId34"/>
    <p:sldId id="299" r:id="rId35"/>
    <p:sldId id="310" r:id="rId36"/>
    <p:sldId id="311" r:id="rId37"/>
    <p:sldId id="312" r:id="rId38"/>
    <p:sldId id="316" r:id="rId39"/>
    <p:sldId id="315" r:id="rId40"/>
    <p:sldId id="313" r:id="rId41"/>
    <p:sldId id="314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269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909"/>
    <a:srgbClr val="F74747"/>
    <a:srgbClr val="7A0000"/>
    <a:srgbClr val="9E0000"/>
    <a:srgbClr val="FF2929"/>
    <a:srgbClr val="A99C9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A37C3-297D-4EBA-8885-DDD9744D5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F30CB7-B757-408C-8BE4-3E6CB831F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EBB255-9053-4D47-BBFA-F346FE2B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3A3BC6-F356-456E-B93C-CEFE88E5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EBF5C-8E4A-4DAE-B18E-BE200441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61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18ACA-1901-4285-A502-3EBACD8D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D9BAF7-D5D1-4073-A757-FA6FC3007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748E-333E-4A02-9F3B-F666D1DA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C6241-2F31-4AF6-9191-C164DBF2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01917-43A0-41A5-988D-F6DF31BA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0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9ECF1A-F9A8-4509-8E07-F0651C101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B4467-E415-421F-A744-D9ACE60B1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C7AD8-61E8-468A-ADD3-7296BF7C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9341C-556F-4AC4-A9FE-940634698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ABD41-ADB8-4E65-8694-1F5DD82F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0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D0ED2-8271-4069-9119-C0E27CB6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89113-C769-4D90-A8B2-675D839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708AA-7BB0-49DC-8241-9D24FCF5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58451-1B2E-41EF-B117-AD77A5B7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446CE-AD47-49D2-9EBA-0B68068D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6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4DDF6-7AD9-42FB-AAA8-3E909D58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31D381-1DC7-404F-B848-25F30D212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C6E06-85A2-4560-940C-9160CDC8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508B8-70B9-4232-BC47-4D50E604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02596-E83A-41C0-8243-0369C334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57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5A58-453D-4EBC-92CD-E579EEF7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47A74-9D2A-4EE3-92A7-0DE90456C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4A217A-1D90-4019-90CC-ADF5C6675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40056-9AA5-4C98-A857-42F3C0ED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EF1629-27AB-43EA-A97D-16C0D039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FEE53-5EEE-438E-A893-784EB51E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2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59113-635A-4591-9BEB-58990512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9BDDE-87CF-4CAC-8C24-B934AFE5A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DFEFE-31E0-43C6-A147-CF584EA8F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30D488-31E4-470F-9585-E24EA977E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A5CB81-6C35-4770-A395-ED1964932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0F025D-8D1B-4C6C-A4C7-9C51780A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D4DB33-7918-4BAD-8959-244E0AA3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37E8B-3A35-44B4-B378-1052FC72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28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E63EA-8291-4053-BD58-B5EFDB10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3AE641-BE76-4CEE-BC4A-AC96CB2F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2F6A43-2DD7-464B-B106-363F7411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8C0E0B-932D-4A8B-8561-C51FEC82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3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A254F7-CA15-4046-B27B-2D8A6202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40984B-362B-4AAE-904F-571D4B143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AFD19-4DAE-4BD6-8B7A-35402540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1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A1C79-B6D0-40C5-9DF2-948A5A57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81A83-EF8B-4EB5-9D8D-C8D6A00E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8E1071-825E-4AC0-993C-304B78196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FD63C9-96A4-4FD1-9B43-2952FBD1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81F18F-C750-4599-8C41-7799C0C8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FF94A7-45A8-489F-A9E6-E8D9337F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9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C681A-D6CD-4728-8C13-24450A69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DA2F76-0755-4CB9-A85D-6502FEA89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E13485-ED3C-45A0-960D-AC9A838D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82728B-01D8-4904-9DF9-2A7E172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BC2282-D7AE-4562-8731-13C39745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A36FF-69CA-4572-A44E-F0700725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42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439C70-3476-462F-8710-E0192FDF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81F453-627D-4292-9940-16EDEDAB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884AB-FD8A-46A0-AB94-356F2FE48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85EBE-AB44-4571-AC0C-0675F78052A8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DC5A3-0EF6-486E-AF18-A0333C7D7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45DB-057B-43C8-ADC9-CC8CD0AB8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8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62A38F-2872-49B2-AF68-18A94B6EA455}"/>
              </a:ext>
            </a:extLst>
          </p:cNvPr>
          <p:cNvSpPr txBox="1"/>
          <p:nvPr/>
        </p:nvSpPr>
        <p:spPr>
          <a:xfrm>
            <a:off x="4490782" y="2834922"/>
            <a:ext cx="297549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리뷰가 중요한 의류 쇼핑몰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B5CBA0-482F-4EEC-8D71-2E81D9963E1A}"/>
              </a:ext>
            </a:extLst>
          </p:cNvPr>
          <p:cNvCxnSpPr>
            <a:cxnSpLocks/>
          </p:cNvCxnSpPr>
          <p:nvPr/>
        </p:nvCxnSpPr>
        <p:spPr>
          <a:xfrm>
            <a:off x="4385183" y="3465843"/>
            <a:ext cx="3186698" cy="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06E063E-6119-4C75-B783-13A41725D2E0}"/>
              </a:ext>
            </a:extLst>
          </p:cNvPr>
          <p:cNvSpPr txBox="1"/>
          <p:nvPr/>
        </p:nvSpPr>
        <p:spPr>
          <a:xfrm>
            <a:off x="5601023" y="3810533"/>
            <a:ext cx="755015" cy="1151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서진호</a:t>
            </a:r>
            <a:endParaRPr lang="en-US" altLang="ko-KR" spc="-3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김한나</a:t>
            </a:r>
            <a:endParaRPr lang="en-US" altLang="ko-KR" spc="-3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황유미</a:t>
            </a:r>
            <a:endParaRPr lang="en-US" altLang="ko-KR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74" y="1216944"/>
            <a:ext cx="6142252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02420" y="1446447"/>
            <a:ext cx="118718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3-1. ERD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</a:t>
            </a: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(2)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763" y="2033952"/>
            <a:ext cx="11268800" cy="448814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9392" y="1798640"/>
            <a:ext cx="2974997" cy="4127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8117" y="1880063"/>
            <a:ext cx="141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916" y="2446667"/>
            <a:ext cx="6018158" cy="383283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74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02420" y="1446447"/>
            <a:ext cx="118718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3-1. ERD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</a:t>
            </a: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(3)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763" y="2033952"/>
            <a:ext cx="11268800" cy="448814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9392" y="1798640"/>
            <a:ext cx="2974997" cy="4127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0769" y="1867346"/>
            <a:ext cx="1892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리뷰 </a:t>
            </a:r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457" y="2795539"/>
            <a:ext cx="3637418" cy="272531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341" y="2795539"/>
            <a:ext cx="4343844" cy="272531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23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02420" y="1446447"/>
            <a:ext cx="118718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3-1. ERD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</a:t>
            </a: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(4)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763" y="2033952"/>
            <a:ext cx="11268800" cy="448814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9392" y="1798640"/>
            <a:ext cx="2974997" cy="4127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6343" y="1851108"/>
            <a:ext cx="196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</a:t>
            </a:r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211" y="2390431"/>
            <a:ext cx="5481904" cy="377518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148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02420" y="1446447"/>
            <a:ext cx="118718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3-1. ERD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</a:t>
            </a: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(5)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763" y="2033952"/>
            <a:ext cx="11268800" cy="448814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9392" y="1798640"/>
            <a:ext cx="2974997" cy="4127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8117" y="1880063"/>
            <a:ext cx="141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 관련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71" y="2315874"/>
            <a:ext cx="5145048" cy="39243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580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9862" y="2201467"/>
            <a:ext cx="11559238" cy="129420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82555" y="1446447"/>
            <a:ext cx="1626919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91" y="2523736"/>
            <a:ext cx="11305008" cy="84216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43491" y="1966154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2433" y="2008764"/>
            <a:ext cx="736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090" y="4244831"/>
            <a:ext cx="4610100" cy="21621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37461" y="3894444"/>
            <a:ext cx="4868451" cy="277641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91090" y="3659131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65912" y="3701741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멤버십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58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466135" y="2087166"/>
            <a:ext cx="4176050" cy="150027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6525" y="1446447"/>
            <a:ext cx="1658980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</a:t>
            </a: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(2)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19764" y="1851854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321" y="1894464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상위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49806" y="2087165"/>
            <a:ext cx="3803869" cy="280868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03435" y="1851853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3799" y="1894463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카테고리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66" y="2340921"/>
            <a:ext cx="3957588" cy="11533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38" y="2353835"/>
            <a:ext cx="3500963" cy="24672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019" y="5383383"/>
            <a:ext cx="8412631" cy="12397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66135" y="5202790"/>
            <a:ext cx="8887540" cy="1557171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19764" y="4970206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9509" y="501281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6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51760" y="2207750"/>
            <a:ext cx="2922345" cy="147842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9731" y="1446447"/>
            <a:ext cx="1652568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</a:t>
            </a: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(3)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05389" y="1972438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8505" y="2015048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성별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64628" y="2212716"/>
            <a:ext cx="3376941" cy="147345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18258" y="1977403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9769" y="2020013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태그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49" y="2463838"/>
            <a:ext cx="2666465" cy="1043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258" y="2468622"/>
            <a:ext cx="3118537" cy="10389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721" y="4522201"/>
            <a:ext cx="3997113" cy="143339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422231" y="4307245"/>
            <a:ext cx="4286965" cy="185177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575861" y="4071933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05238" y="4114543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사이즈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282" y="4552776"/>
            <a:ext cx="3895352" cy="14171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271687" y="4295546"/>
            <a:ext cx="4286965" cy="185177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25317" y="4060234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24425" y="4102844"/>
            <a:ext cx="1415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색상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722" y="2478944"/>
            <a:ext cx="3077784" cy="102867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7832092" y="2212716"/>
            <a:ext cx="3376941" cy="147345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985722" y="1977403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53196" y="2020013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추가 이미지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8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75873" y="2513956"/>
            <a:ext cx="9725740" cy="147842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3320" y="1446447"/>
            <a:ext cx="16653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</a:t>
            </a: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(4)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29502" y="2278644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8610" y="2321254"/>
            <a:ext cx="1415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댓글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21" y="2715381"/>
            <a:ext cx="8772525" cy="110490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94585" y="4750925"/>
            <a:ext cx="11116390" cy="147842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48214" y="4515613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1869" y="4558223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포토리뷰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13" y="5057878"/>
            <a:ext cx="10818873" cy="1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933248" y="2256829"/>
            <a:ext cx="6506027" cy="172466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7325" y="1446447"/>
            <a:ext cx="1657378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</a:t>
            </a: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(5)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86877" y="2021517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81552" y="2064127"/>
            <a:ext cx="102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738786" y="4654782"/>
            <a:ext cx="3296365" cy="195467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92415" y="4419470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63046" y="4462080"/>
            <a:ext cx="1072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방법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877" y="2563782"/>
            <a:ext cx="6240735" cy="12343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15" y="4917094"/>
            <a:ext cx="2990850" cy="16002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866834" y="4697392"/>
            <a:ext cx="2692567" cy="195467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020463" y="4462080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3498" y="4504690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 상태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594" y="4917094"/>
            <a:ext cx="24098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8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356375" y="2254223"/>
            <a:ext cx="9345838" cy="172466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4119" y="1446447"/>
            <a:ext cx="1663790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</a:t>
            </a: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(6)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10004" y="2018911"/>
            <a:ext cx="19908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6244" y="2061521"/>
            <a:ext cx="116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 요약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44" y="2562000"/>
            <a:ext cx="8368100" cy="1215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384" y="4690401"/>
            <a:ext cx="8627820" cy="141689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56375" y="4457105"/>
            <a:ext cx="9345838" cy="172466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10004" y="4221793"/>
            <a:ext cx="19908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6244" y="4264403"/>
            <a:ext cx="116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받는 사람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1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431696" y="743265"/>
            <a:ext cx="136748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en-US" altLang="ko-KR" sz="3200" spc="-1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</a:t>
            </a:r>
            <a:r>
              <a:rPr lang="en-US" altLang="ko-KR" sz="2400" spc="-1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ontents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92174" y="1770550"/>
            <a:ext cx="1733167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16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  <a:endParaRPr lang="en-US" altLang="ko-KR" sz="1600" dirty="0" smtClean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고객의 </a:t>
            </a:r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Needs</a:t>
            </a: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 서비스 비교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92174" y="3219923"/>
            <a:ext cx="1202573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</a:t>
            </a:r>
            <a:endParaRPr lang="en-US" altLang="ko-KR" sz="16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</a:t>
            </a:r>
            <a:endParaRPr lang="en-US" altLang="ko-KR" sz="1600" dirty="0" smtClean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endParaRPr lang="en-US" altLang="ko-KR" sz="1600" dirty="0" smtClean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92174" y="4795103"/>
            <a:ext cx="10214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산출물</a:t>
            </a:r>
            <a:endParaRPr lang="en-US" altLang="ko-KR" sz="16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ERD</a:t>
            </a: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Excel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903690" y="1770550"/>
            <a:ext cx="1568058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설명</a:t>
            </a:r>
            <a:endParaRPr lang="en-US" altLang="ko-KR" sz="16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구성</a:t>
            </a:r>
            <a:endParaRPr lang="en-US" altLang="ko-KR" sz="1600" dirty="0" smtClean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lang="en-US" altLang="ko-KR" sz="1600" dirty="0" smtClean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설명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080004" y="1035652"/>
            <a:ext cx="115750" cy="5822348"/>
            <a:chOff x="8291359" y="1957363"/>
            <a:chExt cx="80632" cy="4900637"/>
          </a:xfrm>
        </p:grpSpPr>
        <p:sp>
          <p:nvSpPr>
            <p:cNvPr id="61" name="타원 60"/>
            <p:cNvSpPr/>
            <p:nvPr/>
          </p:nvSpPr>
          <p:spPr>
            <a:xfrm>
              <a:off x="8291359" y="1957363"/>
              <a:ext cx="80632" cy="73302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8331675" y="2030665"/>
              <a:ext cx="0" cy="482733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5903690" y="3219923"/>
            <a:ext cx="1023037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마무리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 점</a:t>
            </a:r>
            <a:endParaRPr lang="en-US" altLang="ko-KR" sz="1600" dirty="0" smtClean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en-US" altLang="ko-KR" sz="16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777913" y="3990370"/>
            <a:ext cx="3414087" cy="2641267"/>
            <a:chOff x="5449237" y="2517428"/>
            <a:chExt cx="2560565" cy="2641267"/>
          </a:xfrm>
        </p:grpSpPr>
        <p:pic>
          <p:nvPicPr>
            <p:cNvPr id="8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4" t="24785" r="40324" b="58479"/>
            <a:stretch/>
          </p:blipFill>
          <p:spPr bwMode="auto">
            <a:xfrm rot="965744">
              <a:off x="6944412" y="2517428"/>
              <a:ext cx="727781" cy="629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2" t="60390" r="75341" b="28081"/>
            <a:stretch/>
          </p:blipFill>
          <p:spPr bwMode="auto">
            <a:xfrm rot="21071404">
              <a:off x="5508104" y="4725144"/>
              <a:ext cx="662152" cy="433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3" t="26225" r="76808" b="61198"/>
            <a:stretch/>
          </p:blipFill>
          <p:spPr bwMode="auto">
            <a:xfrm>
              <a:off x="6113752" y="4155633"/>
              <a:ext cx="614856" cy="472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9" t="7520" r="78066" b="76290"/>
            <a:stretch/>
          </p:blipFill>
          <p:spPr bwMode="auto">
            <a:xfrm rot="21320714">
              <a:off x="5573729" y="2765909"/>
              <a:ext cx="496613" cy="60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2" t="75901" r="6702" b="6589"/>
            <a:stretch/>
          </p:blipFill>
          <p:spPr bwMode="auto">
            <a:xfrm rot="491125">
              <a:off x="7351829" y="4340305"/>
              <a:ext cx="657973" cy="658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9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79" t="26428" r="25796" b="60352"/>
            <a:stretch/>
          </p:blipFill>
          <p:spPr bwMode="auto">
            <a:xfrm>
              <a:off x="6583937" y="3068854"/>
              <a:ext cx="574979" cy="51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" name="Picture 1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18" t="76308" r="59410" b="7200"/>
            <a:stretch/>
          </p:blipFill>
          <p:spPr bwMode="auto">
            <a:xfrm rot="330383">
              <a:off x="7336787" y="3168166"/>
              <a:ext cx="551794" cy="620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3" t="76281" r="77556" b="7984"/>
            <a:stretch/>
          </p:blipFill>
          <p:spPr bwMode="auto">
            <a:xfrm rot="19070907">
              <a:off x="7045580" y="3928861"/>
              <a:ext cx="575442" cy="591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9" t="41447" r="79476" b="41995"/>
            <a:stretch/>
          </p:blipFill>
          <p:spPr bwMode="auto">
            <a:xfrm>
              <a:off x="6069009" y="3315178"/>
              <a:ext cx="315312" cy="622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00" t="58939" r="42599" b="27527"/>
            <a:stretch/>
          </p:blipFill>
          <p:spPr bwMode="auto">
            <a:xfrm>
              <a:off x="5551459" y="4070054"/>
              <a:ext cx="575442" cy="508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19" t="24701" r="9807" b="59160"/>
            <a:stretch/>
          </p:blipFill>
          <p:spPr bwMode="auto">
            <a:xfrm rot="20815137">
              <a:off x="5449237" y="3520083"/>
              <a:ext cx="439017" cy="606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57" t="7866" r="43820" b="78025"/>
            <a:stretch/>
          </p:blipFill>
          <p:spPr bwMode="auto">
            <a:xfrm rot="424311">
              <a:off x="6536668" y="3585099"/>
              <a:ext cx="504788" cy="530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1" t="43491" r="24879" b="43446"/>
            <a:stretch/>
          </p:blipFill>
          <p:spPr bwMode="auto">
            <a:xfrm rot="1775644">
              <a:off x="6039120" y="2563080"/>
              <a:ext cx="612288" cy="491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92" t="41035" r="59356" b="43373"/>
            <a:stretch/>
          </p:blipFill>
          <p:spPr bwMode="auto">
            <a:xfrm>
              <a:off x="6642140" y="4455894"/>
              <a:ext cx="558565" cy="586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7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0212" y="1446447"/>
            <a:ext cx="167161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(1)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9"/>
            <a:ext cx="11582400" cy="436446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98704" y="2006510"/>
            <a:ext cx="208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화면의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08" y="2872186"/>
            <a:ext cx="11046250" cy="126185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1533525" y="2764617"/>
            <a:ext cx="1571625" cy="521507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설명선 2 31"/>
          <p:cNvSpPr/>
          <p:nvPr/>
        </p:nvSpPr>
        <p:spPr>
          <a:xfrm rot="10800000" flipH="1">
            <a:off x="1046284" y="222860"/>
            <a:ext cx="1478573" cy="507666"/>
          </a:xfrm>
          <a:prstGeom prst="borderCallout2">
            <a:avLst>
              <a:gd name="adj1" fmla="val -595663"/>
              <a:gd name="adj2" fmla="val 36966"/>
              <a:gd name="adj3" fmla="val -278266"/>
              <a:gd name="adj4" fmla="val -59840"/>
              <a:gd name="adj5" fmla="val 46711"/>
              <a:gd name="adj6" fmla="val -236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46284" y="309822"/>
            <a:ext cx="1429251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만든 로고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설명선 2 36"/>
          <p:cNvSpPr/>
          <p:nvPr/>
        </p:nvSpPr>
        <p:spPr>
          <a:xfrm rot="10800000" flipH="1">
            <a:off x="1757939" y="998583"/>
            <a:ext cx="1347211" cy="698315"/>
          </a:xfrm>
          <a:prstGeom prst="borderCallout2">
            <a:avLst>
              <a:gd name="adj1" fmla="val 52176"/>
              <a:gd name="adj2" fmla="val 102537"/>
              <a:gd name="adj3" fmla="val -79581"/>
              <a:gd name="adj4" fmla="val 143231"/>
              <a:gd name="adj5" fmla="val -200720"/>
              <a:gd name="adj6" fmla="val 10144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666860" y="1037011"/>
            <a:ext cx="1529367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전에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뜨는 메시지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486650" y="2764617"/>
            <a:ext cx="1571625" cy="521507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설명선 2 39"/>
          <p:cNvSpPr/>
          <p:nvPr/>
        </p:nvSpPr>
        <p:spPr>
          <a:xfrm rot="10800000" flipH="1">
            <a:off x="7616337" y="1067771"/>
            <a:ext cx="3172632" cy="757352"/>
          </a:xfrm>
          <a:prstGeom prst="borderCallout2">
            <a:avLst>
              <a:gd name="adj1" fmla="val -3416"/>
              <a:gd name="adj2" fmla="val 46915"/>
              <a:gd name="adj3" fmla="val -75493"/>
              <a:gd name="adj4" fmla="val 37654"/>
              <a:gd name="adj5" fmla="val -125101"/>
              <a:gd name="adj6" fmla="val 3206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616337" y="1178792"/>
            <a:ext cx="3172632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세션을 받아와 로그인 전일 경우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할 수 있도록 구현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848" y="3172461"/>
            <a:ext cx="1084462" cy="10691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4" y="4614744"/>
            <a:ext cx="4874154" cy="9370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619" y="4614744"/>
            <a:ext cx="5859031" cy="1139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6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2578" y="1446447"/>
            <a:ext cx="170687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(2)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314325"/>
            <a:ext cx="4714874" cy="6248400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5276" y="90245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84190" y="1296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폼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63" y="683657"/>
            <a:ext cx="4089450" cy="57030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152" y="2881337"/>
            <a:ext cx="5476875" cy="1196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5088024" y="2186677"/>
            <a:ext cx="6869514" cy="437604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49457" y="201718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13731" y="20784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코드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152" y="4374701"/>
            <a:ext cx="6289579" cy="1788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65" y="6040522"/>
            <a:ext cx="440429" cy="4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8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6586" y="1446447"/>
            <a:ext cx="169886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(3)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2" y="2686629"/>
            <a:ext cx="3571875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537797" y="2160709"/>
            <a:ext cx="11103218" cy="4328014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10672" y="1936629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02568" y="1976042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성공 이메일 전송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60" y="2453053"/>
            <a:ext cx="4152900" cy="3743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설명선 2 15"/>
          <p:cNvSpPr/>
          <p:nvPr/>
        </p:nvSpPr>
        <p:spPr>
          <a:xfrm rot="10800000" flipH="1">
            <a:off x="7844936" y="806555"/>
            <a:ext cx="2855301" cy="563342"/>
          </a:xfrm>
          <a:prstGeom prst="borderCallout2">
            <a:avLst>
              <a:gd name="adj1" fmla="val -3416"/>
              <a:gd name="adj2" fmla="val 46915"/>
              <a:gd name="adj3" fmla="val -75493"/>
              <a:gd name="adj4" fmla="val 37654"/>
              <a:gd name="adj5" fmla="val -200017"/>
              <a:gd name="adj6" fmla="val 38534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86271" y="903560"/>
            <a:ext cx="3172632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이메일 발송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72" y="4974674"/>
            <a:ext cx="4651513" cy="1201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89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38571" y="1446447"/>
            <a:ext cx="171489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(4)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7797" y="2160709"/>
            <a:ext cx="11103218" cy="2429220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10672" y="1936629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19078" y="197604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 회원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2" y="2530041"/>
            <a:ext cx="9784150" cy="1865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1110672" y="4123765"/>
            <a:ext cx="9784150" cy="299150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7797" y="4949997"/>
            <a:ext cx="11103218" cy="169998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10672" y="470339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14317" y="4755184"/>
            <a:ext cx="208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화면의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55" y="5319329"/>
            <a:ext cx="9050397" cy="100935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511" y="5547244"/>
            <a:ext cx="1084462" cy="1069148"/>
          </a:xfrm>
          <a:prstGeom prst="rect">
            <a:avLst/>
          </a:prstGeom>
        </p:spPr>
      </p:pic>
      <p:sp>
        <p:nvSpPr>
          <p:cNvPr id="18" name="설명선 2 17"/>
          <p:cNvSpPr/>
          <p:nvPr/>
        </p:nvSpPr>
        <p:spPr>
          <a:xfrm rot="10800000" flipH="1">
            <a:off x="9113579" y="524324"/>
            <a:ext cx="2527436" cy="760648"/>
          </a:xfrm>
          <a:prstGeom prst="borderCallout2">
            <a:avLst>
              <a:gd name="adj1" fmla="val -241374"/>
              <a:gd name="adj2" fmla="val -80186"/>
              <a:gd name="adj3" fmla="val 12760"/>
              <a:gd name="adj4" fmla="val -43423"/>
              <a:gd name="adj5" fmla="val 46711"/>
              <a:gd name="adj6" fmla="val -236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13579" y="638641"/>
            <a:ext cx="2527436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구매 횟수에 따라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멤버십 등급이 수정됨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8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3380" y="1446447"/>
            <a:ext cx="170527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(5)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42246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2248" y="201054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폼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7" y="2567590"/>
            <a:ext cx="3429000" cy="2335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39" y="4368838"/>
            <a:ext cx="1084462" cy="10691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743" y="2572376"/>
            <a:ext cx="7491090" cy="23310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4" y="5521532"/>
            <a:ext cx="10191689" cy="740372"/>
          </a:xfrm>
          <a:prstGeom prst="rect">
            <a:avLst/>
          </a:prstGeom>
        </p:spPr>
      </p:pic>
      <p:sp>
        <p:nvSpPr>
          <p:cNvPr id="24" name="설명선 2 23"/>
          <p:cNvSpPr/>
          <p:nvPr/>
        </p:nvSpPr>
        <p:spPr>
          <a:xfrm rot="10800000" flipH="1">
            <a:off x="1037123" y="572939"/>
            <a:ext cx="2527879" cy="767542"/>
          </a:xfrm>
          <a:prstGeom prst="borderCallout2">
            <a:avLst>
              <a:gd name="adj1" fmla="val 54666"/>
              <a:gd name="adj2" fmla="val -838"/>
              <a:gd name="adj3" fmla="val -367343"/>
              <a:gd name="adj4" fmla="val -36026"/>
              <a:gd name="adj5" fmla="val -574578"/>
              <a:gd name="adj6" fmla="val -599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47043" y="663494"/>
            <a:ext cx="2708038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이름을 불러와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메시지 출력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설명선 2 25"/>
          <p:cNvSpPr/>
          <p:nvPr/>
        </p:nvSpPr>
        <p:spPr>
          <a:xfrm rot="10800000" flipH="1">
            <a:off x="7303625" y="208051"/>
            <a:ext cx="4099209" cy="1635521"/>
          </a:xfrm>
          <a:prstGeom prst="borderCallout2">
            <a:avLst>
              <a:gd name="adj1" fmla="val 53251"/>
              <a:gd name="adj2" fmla="val 101085"/>
              <a:gd name="adj3" fmla="val -159090"/>
              <a:gd name="adj4" fmla="val 118328"/>
              <a:gd name="adj5" fmla="val -235480"/>
              <a:gd name="adj6" fmla="val 4341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188" y="243696"/>
            <a:ext cx="4066645" cy="15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3380" y="1446447"/>
            <a:ext cx="170527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(6)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42246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00967" y="2013592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 페이지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6" y="2622581"/>
            <a:ext cx="6657975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모서리가 둥근 직사각형 12"/>
          <p:cNvSpPr/>
          <p:nvPr/>
        </p:nvSpPr>
        <p:spPr>
          <a:xfrm>
            <a:off x="5756284" y="2866619"/>
            <a:ext cx="679419" cy="268135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87" y="3063598"/>
            <a:ext cx="630528" cy="621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577" y="2622580"/>
            <a:ext cx="3954158" cy="3725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설명선 2 14"/>
          <p:cNvSpPr/>
          <p:nvPr/>
        </p:nvSpPr>
        <p:spPr>
          <a:xfrm rot="10800000" flipH="1">
            <a:off x="2235312" y="4741689"/>
            <a:ext cx="2169064" cy="982829"/>
          </a:xfrm>
          <a:prstGeom prst="borderCallout2">
            <a:avLst>
              <a:gd name="adj1" fmla="val 53251"/>
              <a:gd name="adj2" fmla="val 101085"/>
              <a:gd name="adj3" fmla="val -30248"/>
              <a:gd name="adj4" fmla="val 169941"/>
              <a:gd name="adj5" fmla="val 37235"/>
              <a:gd name="adj6" fmla="val 23295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75151" y="4795032"/>
            <a:ext cx="1689384" cy="923330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내용을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수정하고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탈퇴할 수 있음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115300" y="5858935"/>
            <a:ext cx="1960685" cy="207758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115299" y="6115539"/>
            <a:ext cx="1960685" cy="207758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3380" y="1446447"/>
            <a:ext cx="170527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(1)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96265" y="200286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 상품 등록 폼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1" y="2611850"/>
            <a:ext cx="5455506" cy="3626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1" y="2611849"/>
            <a:ext cx="5613534" cy="362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설명선 2 13"/>
          <p:cNvSpPr/>
          <p:nvPr/>
        </p:nvSpPr>
        <p:spPr>
          <a:xfrm rot="10800000" flipH="1">
            <a:off x="574137" y="92593"/>
            <a:ext cx="2169064" cy="1750979"/>
          </a:xfrm>
          <a:prstGeom prst="borderCallout2">
            <a:avLst>
              <a:gd name="adj1" fmla="val 54666"/>
              <a:gd name="adj2" fmla="val -838"/>
              <a:gd name="adj3" fmla="val -41611"/>
              <a:gd name="adj4" fmla="val -14048"/>
              <a:gd name="adj5" fmla="val -56431"/>
              <a:gd name="adj6" fmla="val -766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8064" y="128192"/>
            <a:ext cx="1747191" cy="1754326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상위 카테고리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하위 카테고리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이름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가격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브랜드 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이미지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설명선 2 15"/>
          <p:cNvSpPr/>
          <p:nvPr/>
        </p:nvSpPr>
        <p:spPr>
          <a:xfrm rot="10800000" flipH="1">
            <a:off x="9233770" y="208052"/>
            <a:ext cx="2169064" cy="1635521"/>
          </a:xfrm>
          <a:prstGeom prst="borderCallout2">
            <a:avLst>
              <a:gd name="adj1" fmla="val 53251"/>
              <a:gd name="adj2" fmla="val 101085"/>
              <a:gd name="adj3" fmla="val -33826"/>
              <a:gd name="adj4" fmla="val 115624"/>
              <a:gd name="adj5" fmla="val -48646"/>
              <a:gd name="adj6" fmla="val 10973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27278" y="287148"/>
            <a:ext cx="3582048" cy="1477328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성별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태그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사이즈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색상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상세정보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설명선 2 17"/>
          <p:cNvSpPr/>
          <p:nvPr/>
        </p:nvSpPr>
        <p:spPr>
          <a:xfrm rot="10800000" flipH="1">
            <a:off x="2920585" y="220533"/>
            <a:ext cx="2169064" cy="1064223"/>
          </a:xfrm>
          <a:prstGeom prst="borderCallout2">
            <a:avLst>
              <a:gd name="adj1" fmla="val -2218"/>
              <a:gd name="adj2" fmla="val 50391"/>
              <a:gd name="adj3" fmla="val -120835"/>
              <a:gd name="adj4" fmla="val 56926"/>
              <a:gd name="adj5" fmla="val -204175"/>
              <a:gd name="adj6" fmla="val -90913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33208" y="317167"/>
            <a:ext cx="2871771" cy="923330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상위 카테고리 선택하면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하위 카테고리를 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비동기로 불러옴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55" y="6123317"/>
            <a:ext cx="630528" cy="6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5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5747" y="1446447"/>
            <a:ext cx="174054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(2)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9666" y="2004258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 상품 관련 코드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설명선 2 13"/>
          <p:cNvSpPr/>
          <p:nvPr/>
        </p:nvSpPr>
        <p:spPr>
          <a:xfrm rot="10800000" flipH="1">
            <a:off x="574137" y="1173429"/>
            <a:ext cx="2169064" cy="554686"/>
          </a:xfrm>
          <a:prstGeom prst="borderCallout2">
            <a:avLst>
              <a:gd name="adj1" fmla="val 54666"/>
              <a:gd name="adj2" fmla="val -838"/>
              <a:gd name="adj3" fmla="val -41611"/>
              <a:gd name="adj4" fmla="val -14048"/>
              <a:gd name="adj5" fmla="val -177969"/>
              <a:gd name="adj6" fmla="val -5533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9091" y="1269244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등록 코드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설명선 2 15"/>
          <p:cNvSpPr/>
          <p:nvPr/>
        </p:nvSpPr>
        <p:spPr>
          <a:xfrm rot="10800000" flipH="1">
            <a:off x="9233770" y="778156"/>
            <a:ext cx="2169064" cy="1065416"/>
          </a:xfrm>
          <a:prstGeom prst="borderCallout2">
            <a:avLst>
              <a:gd name="adj1" fmla="val 53251"/>
              <a:gd name="adj2" fmla="val 101085"/>
              <a:gd name="adj3" fmla="val -33826"/>
              <a:gd name="adj4" fmla="val 115624"/>
              <a:gd name="adj5" fmla="val -55164"/>
              <a:gd name="adj6" fmla="val 10813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27278" y="857167"/>
            <a:ext cx="3582048" cy="923330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상세 코드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수정 코드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삭제 코드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6" y="2746150"/>
            <a:ext cx="5888450" cy="3117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178" y="2452176"/>
            <a:ext cx="4985670" cy="3705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924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9755" y="1446447"/>
            <a:ext cx="173252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(3)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4700" y="2008733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상위 카테고리 선택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설명선 2 15"/>
          <p:cNvSpPr/>
          <p:nvPr/>
        </p:nvSpPr>
        <p:spPr>
          <a:xfrm rot="10800000" flipH="1">
            <a:off x="7164729" y="335665"/>
            <a:ext cx="4896091" cy="1507906"/>
          </a:xfrm>
          <a:prstGeom prst="borderCallout2">
            <a:avLst>
              <a:gd name="adj1" fmla="val -2784"/>
              <a:gd name="adj2" fmla="val 50021"/>
              <a:gd name="adj3" fmla="val -81417"/>
              <a:gd name="adj4" fmla="val 71416"/>
              <a:gd name="adj5" fmla="val -250902"/>
              <a:gd name="adj6" fmla="val 6155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66" y="2761445"/>
            <a:ext cx="9191625" cy="1695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62" y="3581747"/>
            <a:ext cx="1084462" cy="10691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02" y="4890552"/>
            <a:ext cx="11326298" cy="1551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926" y="359301"/>
            <a:ext cx="4845894" cy="14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16" y="2687476"/>
            <a:ext cx="6517813" cy="3745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(4)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26859" y="1998014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리스트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설명선 2 15"/>
          <p:cNvSpPr/>
          <p:nvPr/>
        </p:nvSpPr>
        <p:spPr>
          <a:xfrm rot="10800000" flipH="1">
            <a:off x="379807" y="986660"/>
            <a:ext cx="1923555" cy="730638"/>
          </a:xfrm>
          <a:prstGeom prst="borderCallout2">
            <a:avLst>
              <a:gd name="adj1" fmla="val -2784"/>
              <a:gd name="adj2" fmla="val 50021"/>
              <a:gd name="adj3" fmla="val -84585"/>
              <a:gd name="adj4" fmla="val 16056"/>
              <a:gd name="adj5" fmla="val -163772"/>
              <a:gd name="adj6" fmla="val 37489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8608" y="1059067"/>
            <a:ext cx="1719155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상위 카테고리 중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</a:t>
            </a:r>
          </a:p>
        </p:txBody>
      </p:sp>
      <p:sp>
        <p:nvSpPr>
          <p:cNvPr id="17" name="설명선 2 16"/>
          <p:cNvSpPr/>
          <p:nvPr/>
        </p:nvSpPr>
        <p:spPr>
          <a:xfrm rot="10800000" flipH="1">
            <a:off x="7602094" y="2687476"/>
            <a:ext cx="1923555" cy="449922"/>
          </a:xfrm>
          <a:prstGeom prst="borderCallout2">
            <a:avLst>
              <a:gd name="adj1" fmla="val -2784"/>
              <a:gd name="adj2" fmla="val 50021"/>
              <a:gd name="adj3" fmla="val -416734"/>
              <a:gd name="adj4" fmla="val 22675"/>
              <a:gd name="adj5" fmla="val -612137"/>
              <a:gd name="adj6" fmla="val -87672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704293" y="2727771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이름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설명선 2 19"/>
          <p:cNvSpPr/>
          <p:nvPr/>
        </p:nvSpPr>
        <p:spPr>
          <a:xfrm rot="10800000" flipH="1">
            <a:off x="7426697" y="463676"/>
            <a:ext cx="4207473" cy="1348479"/>
          </a:xfrm>
          <a:prstGeom prst="borderCallout2">
            <a:avLst>
              <a:gd name="adj1" fmla="val -2784"/>
              <a:gd name="adj2" fmla="val 50021"/>
              <a:gd name="adj3" fmla="val -224819"/>
              <a:gd name="adj4" fmla="val 63356"/>
              <a:gd name="adj5" fmla="val -309388"/>
              <a:gd name="adj6" fmla="val -1992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666071" y="614881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조회수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설명선 2 21"/>
          <p:cNvSpPr/>
          <p:nvPr/>
        </p:nvSpPr>
        <p:spPr>
          <a:xfrm rot="10800000" flipH="1">
            <a:off x="9710615" y="5388073"/>
            <a:ext cx="1923555" cy="449922"/>
          </a:xfrm>
          <a:prstGeom prst="borderCallout2">
            <a:avLst>
              <a:gd name="adj1" fmla="val -2784"/>
              <a:gd name="adj2" fmla="val 50021"/>
              <a:gd name="adj3" fmla="val -144039"/>
              <a:gd name="adj4" fmla="val 51558"/>
              <a:gd name="adj5" fmla="val -113053"/>
              <a:gd name="adj6" fmla="val -19117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790736" y="5428368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가격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166" y="945664"/>
            <a:ext cx="4184003" cy="81263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240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F6E85B8-57A4-44AA-B69B-F371A5A96EB7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FF72C-290E-4C76-8D9F-2D63D2B2DF1C}"/>
              </a:ext>
            </a:extLst>
          </p:cNvPr>
          <p:cNvSpPr txBox="1"/>
          <p:nvPr/>
        </p:nvSpPr>
        <p:spPr>
          <a:xfrm>
            <a:off x="5263882" y="986660"/>
            <a:ext cx="16642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A06D-D13C-40C8-AD0B-1C36A1A27106}"/>
              </a:ext>
            </a:extLst>
          </p:cNvPr>
          <p:cNvSpPr txBox="1"/>
          <p:nvPr/>
        </p:nvSpPr>
        <p:spPr>
          <a:xfrm>
            <a:off x="5712572" y="1446447"/>
            <a:ext cx="76687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1-1. </a:t>
            </a:r>
            <a:r>
              <a:rPr lang="ko-KR" altLang="en-US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기획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76F0E-23E7-478A-B885-471912EAF63B}"/>
              </a:ext>
            </a:extLst>
          </p:cNvPr>
          <p:cNvSpPr txBox="1"/>
          <p:nvPr/>
        </p:nvSpPr>
        <p:spPr>
          <a:xfrm>
            <a:off x="5947560" y="439851"/>
            <a:ext cx="296876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01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68BDE0-AFE9-42FF-BBA4-5630B647B2C0}"/>
              </a:ext>
            </a:extLst>
          </p:cNvPr>
          <p:cNvSpPr/>
          <p:nvPr/>
        </p:nvSpPr>
        <p:spPr>
          <a:xfrm>
            <a:off x="2430683" y="2238633"/>
            <a:ext cx="2251505" cy="302761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DC2D05F-DD0A-4117-9B6B-4F652E0C76D7}"/>
              </a:ext>
            </a:extLst>
          </p:cNvPr>
          <p:cNvSpPr/>
          <p:nvPr/>
        </p:nvSpPr>
        <p:spPr>
          <a:xfrm>
            <a:off x="4962331" y="2238633"/>
            <a:ext cx="2251505" cy="302761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2A1218F-6C9B-4AEF-B8B8-65D31C9A8DC6}"/>
              </a:ext>
            </a:extLst>
          </p:cNvPr>
          <p:cNvSpPr/>
          <p:nvPr/>
        </p:nvSpPr>
        <p:spPr>
          <a:xfrm>
            <a:off x="7493991" y="2238633"/>
            <a:ext cx="2399383" cy="302761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자유형: 도형 13">
            <a:extLst>
              <a:ext uri="{FF2B5EF4-FFF2-40B4-BE49-F238E27FC236}">
                <a16:creationId xmlns:a16="http://schemas.microsoft.com/office/drawing/2014/main" id="{E2AEACF1-F7EB-4F1B-ACC8-4A2A92667A4F}"/>
              </a:ext>
            </a:extLst>
          </p:cNvPr>
          <p:cNvSpPr/>
          <p:nvPr/>
        </p:nvSpPr>
        <p:spPr>
          <a:xfrm>
            <a:off x="3237348" y="2577418"/>
            <a:ext cx="638174" cy="448716"/>
          </a:xfrm>
          <a:custGeom>
            <a:avLst/>
            <a:gdLst>
              <a:gd name="connsiteX0" fmla="*/ 4274620 w 4876800"/>
              <a:gd name="connsiteY0" fmla="*/ 1519238 h 3429000"/>
              <a:gd name="connsiteX1" fmla="*/ 3009900 w 4876800"/>
              <a:gd name="connsiteY1" fmla="*/ 0 h 3429000"/>
              <a:gd name="connsiteX2" fmla="*/ 1907077 w 4876800"/>
              <a:gd name="connsiteY2" fmla="*/ 624211 h 3429000"/>
              <a:gd name="connsiteX3" fmla="*/ 1013917 w 4876800"/>
              <a:gd name="connsiteY3" fmla="*/ 747760 h 3429000"/>
              <a:gd name="connsiteX4" fmla="*/ 581139 w 4876800"/>
              <a:gd name="connsiteY4" fmla="*/ 1528963 h 3429000"/>
              <a:gd name="connsiteX5" fmla="*/ 0 w 4876800"/>
              <a:gd name="connsiteY5" fmla="*/ 2428875 h 3429000"/>
              <a:gd name="connsiteX6" fmla="*/ 19183 w 4876800"/>
              <a:gd name="connsiteY6" fmla="*/ 2624661 h 3429000"/>
              <a:gd name="connsiteX7" fmla="*/ 1000125 w 4876800"/>
              <a:gd name="connsiteY7" fmla="*/ 3429000 h 3429000"/>
              <a:gd name="connsiteX8" fmla="*/ 3867150 w 4876800"/>
              <a:gd name="connsiteY8" fmla="*/ 3429000 h 3429000"/>
              <a:gd name="connsiteX9" fmla="*/ 4876800 w 4876800"/>
              <a:gd name="connsiteY9" fmla="*/ 2428875 h 3429000"/>
              <a:gd name="connsiteX10" fmla="*/ 4274620 w 4876800"/>
              <a:gd name="connsiteY10" fmla="*/ 1519238 h 3429000"/>
              <a:gd name="connsiteX11" fmla="*/ 3867150 w 4876800"/>
              <a:gd name="connsiteY11" fmla="*/ 3143250 h 3429000"/>
              <a:gd name="connsiteX12" fmla="*/ 1000125 w 4876800"/>
              <a:gd name="connsiteY12" fmla="*/ 3143250 h 3429000"/>
              <a:gd name="connsiteX13" fmla="*/ 285750 w 4876800"/>
              <a:gd name="connsiteY13" fmla="*/ 2428875 h 3429000"/>
              <a:gd name="connsiteX14" fmla="*/ 772516 w 4876800"/>
              <a:gd name="connsiteY14" fmla="*/ 1758839 h 3429000"/>
              <a:gd name="connsiteX15" fmla="*/ 873957 w 4876800"/>
              <a:gd name="connsiteY15" fmla="*/ 1722911 h 3429000"/>
              <a:gd name="connsiteX16" fmla="*/ 867432 w 4876800"/>
              <a:gd name="connsiteY16" fmla="*/ 1615488 h 3429000"/>
              <a:gd name="connsiteX17" fmla="*/ 1175957 w 4876800"/>
              <a:gd name="connsiteY17" fmla="*/ 983123 h 3429000"/>
              <a:gd name="connsiteX18" fmla="*/ 1914611 w 4876800"/>
              <a:gd name="connsiteY18" fmla="*/ 933107 h 3429000"/>
              <a:gd name="connsiteX19" fmla="*/ 2043313 w 4876800"/>
              <a:gd name="connsiteY19" fmla="*/ 991467 h 3429000"/>
              <a:gd name="connsiteX20" fmla="*/ 2103082 w 4876800"/>
              <a:gd name="connsiteY20" fmla="*/ 863413 h 3429000"/>
              <a:gd name="connsiteX21" fmla="*/ 3009900 w 4876800"/>
              <a:gd name="connsiteY21" fmla="*/ 285750 h 3429000"/>
              <a:gd name="connsiteX22" fmla="*/ 4010025 w 4876800"/>
              <a:gd name="connsiteY22" fmla="*/ 1285875 h 3429000"/>
              <a:gd name="connsiteX23" fmla="*/ 3937559 w 4876800"/>
              <a:gd name="connsiteY23" fmla="*/ 1678534 h 3429000"/>
              <a:gd name="connsiteX24" fmla="*/ 4097208 w 4876800"/>
              <a:gd name="connsiteY24" fmla="*/ 1756372 h 3429000"/>
              <a:gd name="connsiteX25" fmla="*/ 4591050 w 4876800"/>
              <a:gd name="connsiteY25" fmla="*/ 2428875 h 3429000"/>
              <a:gd name="connsiteX26" fmla="*/ 3867150 w 4876800"/>
              <a:gd name="connsiteY26" fmla="*/ 314325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76800" h="3429000">
                <a:moveTo>
                  <a:pt x="4274620" y="1519238"/>
                </a:moveTo>
                <a:cubicBezTo>
                  <a:pt x="4419981" y="726300"/>
                  <a:pt x="3809095" y="0"/>
                  <a:pt x="3009900" y="0"/>
                </a:cubicBezTo>
                <a:cubicBezTo>
                  <a:pt x="2548081" y="0"/>
                  <a:pt x="2134810" y="244993"/>
                  <a:pt x="1907077" y="624211"/>
                </a:cubicBezTo>
                <a:cubicBezTo>
                  <a:pt x="1596447" y="523837"/>
                  <a:pt x="1277055" y="566614"/>
                  <a:pt x="1013917" y="747760"/>
                </a:cubicBezTo>
                <a:cubicBezTo>
                  <a:pt x="750922" y="928802"/>
                  <a:pt x="593855" y="1215447"/>
                  <a:pt x="581139" y="1528963"/>
                </a:cubicBezTo>
                <a:cubicBezTo>
                  <a:pt x="229724" y="1694517"/>
                  <a:pt x="0" y="2044427"/>
                  <a:pt x="0" y="2428875"/>
                </a:cubicBezTo>
                <a:cubicBezTo>
                  <a:pt x="0" y="2494721"/>
                  <a:pt x="6458" y="2560587"/>
                  <a:pt x="19183" y="2624661"/>
                </a:cubicBezTo>
                <a:cubicBezTo>
                  <a:pt x="111757" y="3090720"/>
                  <a:pt x="524294" y="3429000"/>
                  <a:pt x="1000125" y="3429000"/>
                </a:cubicBezTo>
                <a:lnTo>
                  <a:pt x="3867150" y="3429000"/>
                </a:lnTo>
                <a:cubicBezTo>
                  <a:pt x="4423867" y="3429000"/>
                  <a:pt x="4876800" y="2980344"/>
                  <a:pt x="4876800" y="2428875"/>
                </a:cubicBezTo>
                <a:cubicBezTo>
                  <a:pt x="4876800" y="2035359"/>
                  <a:pt x="4638056" y="1680143"/>
                  <a:pt x="4274620" y="1519238"/>
                </a:cubicBezTo>
                <a:close/>
                <a:moveTo>
                  <a:pt x="3867150" y="3143250"/>
                </a:moveTo>
                <a:lnTo>
                  <a:pt x="1000125" y="3143250"/>
                </a:lnTo>
                <a:cubicBezTo>
                  <a:pt x="609600" y="3143250"/>
                  <a:pt x="285750" y="2826687"/>
                  <a:pt x="285750" y="2428875"/>
                </a:cubicBezTo>
                <a:cubicBezTo>
                  <a:pt x="285750" y="2131219"/>
                  <a:pt x="481365" y="1861947"/>
                  <a:pt x="772516" y="1758839"/>
                </a:cubicBezTo>
                <a:lnTo>
                  <a:pt x="873957" y="1722911"/>
                </a:lnTo>
                <a:lnTo>
                  <a:pt x="867432" y="1615488"/>
                </a:lnTo>
                <a:cubicBezTo>
                  <a:pt x="852087" y="1363075"/>
                  <a:pt x="967426" y="1126674"/>
                  <a:pt x="1175957" y="983123"/>
                </a:cubicBezTo>
                <a:cubicBezTo>
                  <a:pt x="1396470" y="831313"/>
                  <a:pt x="1666989" y="820826"/>
                  <a:pt x="1914611" y="933107"/>
                </a:cubicBezTo>
                <a:lnTo>
                  <a:pt x="2043313" y="991467"/>
                </a:lnTo>
                <a:lnTo>
                  <a:pt x="2103082" y="863413"/>
                </a:lnTo>
                <a:cubicBezTo>
                  <a:pt x="2266874" y="512502"/>
                  <a:pt x="2622823" y="285750"/>
                  <a:pt x="3009900" y="285750"/>
                </a:cubicBezTo>
                <a:cubicBezTo>
                  <a:pt x="3561369" y="285750"/>
                  <a:pt x="4010025" y="734406"/>
                  <a:pt x="4010025" y="1285875"/>
                </a:cubicBezTo>
                <a:cubicBezTo>
                  <a:pt x="4010025" y="1449000"/>
                  <a:pt x="3975611" y="1547765"/>
                  <a:pt x="3937559" y="1678534"/>
                </a:cubicBezTo>
                <a:cubicBezTo>
                  <a:pt x="4044096" y="1733836"/>
                  <a:pt x="4061336" y="1744085"/>
                  <a:pt x="4097208" y="1756372"/>
                </a:cubicBezTo>
                <a:cubicBezTo>
                  <a:pt x="4392587" y="1857547"/>
                  <a:pt x="4591050" y="2127809"/>
                  <a:pt x="4591050" y="2428875"/>
                </a:cubicBezTo>
                <a:cubicBezTo>
                  <a:pt x="4591050" y="2822782"/>
                  <a:pt x="4266305" y="3143250"/>
                  <a:pt x="3867150" y="3143250"/>
                </a:cubicBezTo>
                <a:close/>
              </a:path>
            </a:pathLst>
          </a:custGeom>
          <a:solidFill>
            <a:srgbClr val="2D2741"/>
          </a:solidFill>
          <a:ln w="158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B44E9-2B77-4E04-A19A-72172B2FAC10}"/>
              </a:ext>
            </a:extLst>
          </p:cNvPr>
          <p:cNvSpPr txBox="1"/>
          <p:nvPr/>
        </p:nvSpPr>
        <p:spPr>
          <a:xfrm>
            <a:off x="3212429" y="3255575"/>
            <a:ext cx="68800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가시성</a:t>
            </a:r>
            <a:endParaRPr lang="ko-KR" altLang="en-US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87C0E7-6318-4645-9674-3F3396575B84}"/>
              </a:ext>
            </a:extLst>
          </p:cNvPr>
          <p:cNvSpPr txBox="1"/>
          <p:nvPr/>
        </p:nvSpPr>
        <p:spPr>
          <a:xfrm>
            <a:off x="2507416" y="3829687"/>
            <a:ext cx="2036134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비동기 이용과</a:t>
            </a:r>
            <a:endParaRPr lang="en-US" altLang="ko-KR" spc="-100" dirty="0" smtClean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깔끔한 디자인으로</a:t>
            </a:r>
            <a:endParaRPr lang="en-US" altLang="ko-KR" spc="-100" dirty="0" smtClean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사용자들이 쇼핑몰을</a:t>
            </a:r>
            <a:endParaRPr lang="en-US" altLang="ko-KR" spc="-100" dirty="0" smtClean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이용할 때 가시성을 높임</a:t>
            </a:r>
            <a:endParaRPr lang="en-US" altLang="ko-KR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5169C0-2442-4410-A84A-0791E71B8BF8}"/>
              </a:ext>
            </a:extLst>
          </p:cNvPr>
          <p:cNvSpPr txBox="1"/>
          <p:nvPr/>
        </p:nvSpPr>
        <p:spPr>
          <a:xfrm>
            <a:off x="5054790" y="3829686"/>
            <a:ext cx="2066591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사용자들의 실제 후기를</a:t>
            </a:r>
            <a:endParaRPr lang="en-US" altLang="ko-KR" spc="-100" dirty="0" smtClean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텍스트 리뷰와 포토 리뷰 </a:t>
            </a:r>
            <a:endParaRPr lang="en-US" altLang="ko-KR" spc="-100" dirty="0" smtClean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기능들을 이용하여</a:t>
            </a:r>
            <a:endParaRPr lang="en-US" altLang="ko-KR" spc="-100" dirty="0" smtClean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상품의 신뢰성을 높임</a:t>
            </a:r>
            <a:endParaRPr lang="en-US" altLang="ko-KR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73A34DA-CEA0-4302-86B6-5C622C089794}"/>
              </a:ext>
            </a:extLst>
          </p:cNvPr>
          <p:cNvSpPr txBox="1"/>
          <p:nvPr/>
        </p:nvSpPr>
        <p:spPr>
          <a:xfrm>
            <a:off x="7723201" y="3852725"/>
            <a:ext cx="1854996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남녀 상관없이 모두가</a:t>
            </a:r>
            <a:endParaRPr lang="en-US" altLang="ko-KR" spc="-100" dirty="0" smtClean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사용할 수 있는 </a:t>
            </a:r>
            <a:endParaRPr lang="en-US" altLang="ko-KR" spc="-100" dirty="0" smtClean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의류 제품들을</a:t>
            </a:r>
            <a:r>
              <a:rPr lang="en-US" altLang="ko-KR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pc="-100" dirty="0" smtClean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</a:t>
            </a:r>
            <a:endParaRPr lang="en-US" altLang="ko-KR" spc="-100" dirty="0" smtClean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6" name="자유형: 도형 23">
            <a:extLst>
              <a:ext uri="{FF2B5EF4-FFF2-40B4-BE49-F238E27FC236}">
                <a16:creationId xmlns:a16="http://schemas.microsoft.com/office/drawing/2014/main" id="{ABBA6745-78B3-425F-966C-1E1A29EAD9AF}"/>
              </a:ext>
            </a:extLst>
          </p:cNvPr>
          <p:cNvSpPr/>
          <p:nvPr/>
        </p:nvSpPr>
        <p:spPr>
          <a:xfrm>
            <a:off x="5984494" y="2573400"/>
            <a:ext cx="210498" cy="222527"/>
          </a:xfrm>
          <a:custGeom>
            <a:avLst/>
            <a:gdLst>
              <a:gd name="connsiteX0" fmla="*/ 105490 w 210498"/>
              <a:gd name="connsiteY0" fmla="*/ 0 h 222526"/>
              <a:gd name="connsiteX1" fmla="*/ 0 w 210498"/>
              <a:gd name="connsiteY1" fmla="*/ 111459 h 222526"/>
              <a:gd name="connsiteX2" fmla="*/ 105490 w 210498"/>
              <a:gd name="connsiteY2" fmla="*/ 222903 h 222526"/>
              <a:gd name="connsiteX3" fmla="*/ 210980 w 210498"/>
              <a:gd name="connsiteY3" fmla="*/ 111459 h 222526"/>
              <a:gd name="connsiteX4" fmla="*/ 105490 w 210498"/>
              <a:gd name="connsiteY4" fmla="*/ 0 h 222526"/>
              <a:gd name="connsiteX5" fmla="*/ 105490 w 210498"/>
              <a:gd name="connsiteY5" fmla="*/ 177796 h 222526"/>
              <a:gd name="connsiteX6" fmla="*/ 45107 w 210498"/>
              <a:gd name="connsiteY6" fmla="*/ 111459 h 222526"/>
              <a:gd name="connsiteX7" fmla="*/ 105490 w 210498"/>
              <a:gd name="connsiteY7" fmla="*/ 45107 h 222526"/>
              <a:gd name="connsiteX8" fmla="*/ 165873 w 210498"/>
              <a:gd name="connsiteY8" fmla="*/ 111459 h 222526"/>
              <a:gd name="connsiteX9" fmla="*/ 105490 w 210498"/>
              <a:gd name="connsiteY9" fmla="*/ 177796 h 2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498" h="222526">
                <a:moveTo>
                  <a:pt x="105490" y="0"/>
                </a:moveTo>
                <a:cubicBezTo>
                  <a:pt x="47317" y="0"/>
                  <a:pt x="0" y="49993"/>
                  <a:pt x="0" y="111459"/>
                </a:cubicBezTo>
                <a:cubicBezTo>
                  <a:pt x="0" y="172909"/>
                  <a:pt x="47317" y="222903"/>
                  <a:pt x="105490" y="222903"/>
                </a:cubicBezTo>
                <a:cubicBezTo>
                  <a:pt x="163663" y="222903"/>
                  <a:pt x="210980" y="172909"/>
                  <a:pt x="210980" y="111459"/>
                </a:cubicBezTo>
                <a:cubicBezTo>
                  <a:pt x="210980" y="49993"/>
                  <a:pt x="163663" y="0"/>
                  <a:pt x="105490" y="0"/>
                </a:cubicBezTo>
                <a:close/>
                <a:moveTo>
                  <a:pt x="105490" y="177796"/>
                </a:moveTo>
                <a:cubicBezTo>
                  <a:pt x="72186" y="177796"/>
                  <a:pt x="45107" y="148041"/>
                  <a:pt x="45107" y="111459"/>
                </a:cubicBezTo>
                <a:cubicBezTo>
                  <a:pt x="45107" y="74877"/>
                  <a:pt x="72186" y="45107"/>
                  <a:pt x="105490" y="45107"/>
                </a:cubicBezTo>
                <a:cubicBezTo>
                  <a:pt x="138794" y="45107"/>
                  <a:pt x="165873" y="74877"/>
                  <a:pt x="165873" y="111459"/>
                </a:cubicBezTo>
                <a:cubicBezTo>
                  <a:pt x="165873" y="148041"/>
                  <a:pt x="138794" y="177796"/>
                  <a:pt x="105490" y="177796"/>
                </a:cubicBezTo>
                <a:close/>
              </a:path>
            </a:pathLst>
          </a:custGeom>
          <a:solidFill>
            <a:srgbClr val="2D2741"/>
          </a:solidFill>
          <a:ln w="148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7" name="자유형: 도형 25">
            <a:extLst>
              <a:ext uri="{FF2B5EF4-FFF2-40B4-BE49-F238E27FC236}">
                <a16:creationId xmlns:a16="http://schemas.microsoft.com/office/drawing/2014/main" id="{D0AF99D4-E24C-493E-BBB6-CB427824DCE1}"/>
              </a:ext>
            </a:extLst>
          </p:cNvPr>
          <p:cNvSpPr/>
          <p:nvPr/>
        </p:nvSpPr>
        <p:spPr>
          <a:xfrm>
            <a:off x="6223166" y="2588391"/>
            <a:ext cx="181931" cy="192456"/>
          </a:xfrm>
          <a:custGeom>
            <a:avLst/>
            <a:gdLst>
              <a:gd name="connsiteX0" fmla="*/ 91435 w 181930"/>
              <a:gd name="connsiteY0" fmla="*/ 0 h 192455"/>
              <a:gd name="connsiteX1" fmla="*/ 90713 w 181930"/>
              <a:gd name="connsiteY1" fmla="*/ 0 h 192455"/>
              <a:gd name="connsiteX2" fmla="*/ 3 w 181930"/>
              <a:gd name="connsiteY2" fmla="*/ 97220 h 192455"/>
              <a:gd name="connsiteX3" fmla="*/ 91585 w 181930"/>
              <a:gd name="connsiteY3" fmla="*/ 192922 h 192455"/>
              <a:gd name="connsiteX4" fmla="*/ 92307 w 181930"/>
              <a:gd name="connsiteY4" fmla="*/ 192922 h 192455"/>
              <a:gd name="connsiteX5" fmla="*/ 157321 w 181930"/>
              <a:gd name="connsiteY5" fmla="*/ 163572 h 192455"/>
              <a:gd name="connsiteX6" fmla="*/ 183017 w 181930"/>
              <a:gd name="connsiteY6" fmla="*/ 95702 h 192455"/>
              <a:gd name="connsiteX7" fmla="*/ 91435 w 181930"/>
              <a:gd name="connsiteY7" fmla="*/ 0 h 192455"/>
              <a:gd name="connsiteX8" fmla="*/ 124077 w 181930"/>
              <a:gd name="connsiteY8" fmla="*/ 133065 h 192455"/>
              <a:gd name="connsiteX9" fmla="*/ 91931 w 181930"/>
              <a:gd name="connsiteY9" fmla="*/ 147815 h 192455"/>
              <a:gd name="connsiteX10" fmla="*/ 91585 w 181930"/>
              <a:gd name="connsiteY10" fmla="*/ 147815 h 192455"/>
              <a:gd name="connsiteX11" fmla="*/ 45110 w 181930"/>
              <a:gd name="connsiteY11" fmla="*/ 96844 h 192455"/>
              <a:gd name="connsiteX12" fmla="*/ 91089 w 181930"/>
              <a:gd name="connsiteY12" fmla="*/ 45107 h 192455"/>
              <a:gd name="connsiteX13" fmla="*/ 91435 w 181930"/>
              <a:gd name="connsiteY13" fmla="*/ 45107 h 192455"/>
              <a:gd name="connsiteX14" fmla="*/ 137910 w 181930"/>
              <a:gd name="connsiteY14" fmla="*/ 96078 h 192455"/>
              <a:gd name="connsiteX15" fmla="*/ 124077 w 181930"/>
              <a:gd name="connsiteY15" fmla="*/ 133065 h 1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930" h="192455">
                <a:moveTo>
                  <a:pt x="91435" y="0"/>
                </a:moveTo>
                <a:lnTo>
                  <a:pt x="90713" y="0"/>
                </a:lnTo>
                <a:cubicBezTo>
                  <a:pt x="40254" y="421"/>
                  <a:pt x="-433" y="44039"/>
                  <a:pt x="3" y="97220"/>
                </a:cubicBezTo>
                <a:cubicBezTo>
                  <a:pt x="440" y="150146"/>
                  <a:pt x="41442" y="192922"/>
                  <a:pt x="91585" y="192922"/>
                </a:cubicBezTo>
                <a:lnTo>
                  <a:pt x="92307" y="192922"/>
                </a:lnTo>
                <a:cubicBezTo>
                  <a:pt x="117041" y="192711"/>
                  <a:pt x="140135" y="182292"/>
                  <a:pt x="157321" y="163572"/>
                </a:cubicBezTo>
                <a:cubicBezTo>
                  <a:pt x="174101" y="145274"/>
                  <a:pt x="183227" y="121172"/>
                  <a:pt x="183017" y="95702"/>
                </a:cubicBezTo>
                <a:cubicBezTo>
                  <a:pt x="182581" y="42776"/>
                  <a:pt x="141579" y="0"/>
                  <a:pt x="91435" y="0"/>
                </a:cubicBezTo>
                <a:close/>
                <a:moveTo>
                  <a:pt x="124077" y="133065"/>
                </a:moveTo>
                <a:cubicBezTo>
                  <a:pt x="115447" y="142477"/>
                  <a:pt x="104035" y="147710"/>
                  <a:pt x="91931" y="147815"/>
                </a:cubicBezTo>
                <a:lnTo>
                  <a:pt x="91585" y="147815"/>
                </a:lnTo>
                <a:cubicBezTo>
                  <a:pt x="66160" y="147815"/>
                  <a:pt x="45336" y="125036"/>
                  <a:pt x="45110" y="96844"/>
                </a:cubicBezTo>
                <a:cubicBezTo>
                  <a:pt x="44870" y="68532"/>
                  <a:pt x="65499" y="45317"/>
                  <a:pt x="91089" y="45107"/>
                </a:cubicBezTo>
                <a:lnTo>
                  <a:pt x="91435" y="45107"/>
                </a:lnTo>
                <a:cubicBezTo>
                  <a:pt x="116860" y="45107"/>
                  <a:pt x="137685" y="67901"/>
                  <a:pt x="137910" y="96078"/>
                </a:cubicBezTo>
                <a:cubicBezTo>
                  <a:pt x="138030" y="110091"/>
                  <a:pt x="133114" y="123232"/>
                  <a:pt x="124077" y="133065"/>
                </a:cubicBezTo>
                <a:close/>
              </a:path>
            </a:pathLst>
          </a:custGeom>
          <a:solidFill>
            <a:srgbClr val="2D2741"/>
          </a:solidFill>
          <a:ln w="148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8" name="자유형: 도형 26">
            <a:extLst>
              <a:ext uri="{FF2B5EF4-FFF2-40B4-BE49-F238E27FC236}">
                <a16:creationId xmlns:a16="http://schemas.microsoft.com/office/drawing/2014/main" id="{C3C08634-4754-4EE3-9F6E-C463910D1CA8}"/>
              </a:ext>
            </a:extLst>
          </p:cNvPr>
          <p:cNvSpPr/>
          <p:nvPr/>
        </p:nvSpPr>
        <p:spPr>
          <a:xfrm>
            <a:off x="5703930" y="2792589"/>
            <a:ext cx="768319" cy="237563"/>
          </a:xfrm>
          <a:custGeom>
            <a:avLst/>
            <a:gdLst>
              <a:gd name="connsiteX0" fmla="*/ 634052 w 768319"/>
              <a:gd name="connsiteY0" fmla="*/ 0 h 237562"/>
              <a:gd name="connsiteX1" fmla="*/ 587441 w 768319"/>
              <a:gd name="connsiteY1" fmla="*/ 0 h 237562"/>
              <a:gd name="connsiteX2" fmla="*/ 494641 w 768319"/>
              <a:gd name="connsiteY2" fmla="*/ 36777 h 237562"/>
              <a:gd name="connsiteX3" fmla="*/ 414081 w 768319"/>
              <a:gd name="connsiteY3" fmla="*/ 14765 h 237562"/>
              <a:gd name="connsiteX4" fmla="*/ 358013 w 768319"/>
              <a:gd name="connsiteY4" fmla="*/ 14765 h 237562"/>
              <a:gd name="connsiteX5" fmla="*/ 276069 w 768319"/>
              <a:gd name="connsiteY5" fmla="*/ 37589 h 237562"/>
              <a:gd name="connsiteX6" fmla="*/ 182382 w 768319"/>
              <a:gd name="connsiteY6" fmla="*/ 0 h 237562"/>
              <a:gd name="connsiteX7" fmla="*/ 135772 w 768319"/>
              <a:gd name="connsiteY7" fmla="*/ 0 h 237562"/>
              <a:gd name="connsiteX8" fmla="*/ 0 w 768319"/>
              <a:gd name="connsiteY8" fmla="*/ 135772 h 237562"/>
              <a:gd name="connsiteX9" fmla="*/ 0 w 768319"/>
              <a:gd name="connsiteY9" fmla="*/ 193253 h 237562"/>
              <a:gd name="connsiteX10" fmla="*/ 199282 w 768319"/>
              <a:gd name="connsiteY10" fmla="*/ 193253 h 237562"/>
              <a:gd name="connsiteX11" fmla="*/ 199282 w 768319"/>
              <a:gd name="connsiteY11" fmla="*/ 238044 h 237562"/>
              <a:gd name="connsiteX12" fmla="*/ 572811 w 768319"/>
              <a:gd name="connsiteY12" fmla="*/ 238044 h 237562"/>
              <a:gd name="connsiteX13" fmla="*/ 572811 w 768319"/>
              <a:gd name="connsiteY13" fmla="*/ 193253 h 237562"/>
              <a:gd name="connsiteX14" fmla="*/ 769823 w 768319"/>
              <a:gd name="connsiteY14" fmla="*/ 193253 h 237562"/>
              <a:gd name="connsiteX15" fmla="*/ 769823 w 768319"/>
              <a:gd name="connsiteY15" fmla="*/ 135772 h 237562"/>
              <a:gd name="connsiteX16" fmla="*/ 634052 w 768319"/>
              <a:gd name="connsiteY16" fmla="*/ 0 h 237562"/>
              <a:gd name="connsiteX17" fmla="*/ 201312 w 768319"/>
              <a:gd name="connsiteY17" fmla="*/ 148146 h 237562"/>
              <a:gd name="connsiteX18" fmla="*/ 45107 w 768319"/>
              <a:gd name="connsiteY18" fmla="*/ 148146 h 237562"/>
              <a:gd name="connsiteX19" fmla="*/ 45107 w 768319"/>
              <a:gd name="connsiteY19" fmla="*/ 135772 h 237562"/>
              <a:gd name="connsiteX20" fmla="*/ 135772 w 768319"/>
              <a:gd name="connsiteY20" fmla="*/ 45107 h 237562"/>
              <a:gd name="connsiteX21" fmla="*/ 182382 w 768319"/>
              <a:gd name="connsiteY21" fmla="*/ 45107 h 237562"/>
              <a:gd name="connsiteX22" fmla="*/ 240840 w 768319"/>
              <a:gd name="connsiteY22" fmla="*/ 66533 h 237562"/>
              <a:gd name="connsiteX23" fmla="*/ 201312 w 768319"/>
              <a:gd name="connsiteY23" fmla="*/ 148146 h 237562"/>
              <a:gd name="connsiteX24" fmla="*/ 527705 w 768319"/>
              <a:gd name="connsiteY24" fmla="*/ 192937 h 237562"/>
              <a:gd name="connsiteX25" fmla="*/ 451670 w 768319"/>
              <a:gd name="connsiteY25" fmla="*/ 192937 h 237562"/>
              <a:gd name="connsiteX26" fmla="*/ 318153 w 768319"/>
              <a:gd name="connsiteY26" fmla="*/ 192937 h 237562"/>
              <a:gd name="connsiteX27" fmla="*/ 244389 w 768319"/>
              <a:gd name="connsiteY27" fmla="*/ 192937 h 237562"/>
              <a:gd name="connsiteX28" fmla="*/ 244389 w 768319"/>
              <a:gd name="connsiteY28" fmla="*/ 173496 h 237562"/>
              <a:gd name="connsiteX29" fmla="*/ 247246 w 768319"/>
              <a:gd name="connsiteY29" fmla="*/ 148146 h 237562"/>
              <a:gd name="connsiteX30" fmla="*/ 267589 w 768319"/>
              <a:gd name="connsiteY30" fmla="*/ 104768 h 237562"/>
              <a:gd name="connsiteX31" fmla="*/ 303253 w 768319"/>
              <a:gd name="connsiteY31" fmla="*/ 73975 h 237562"/>
              <a:gd name="connsiteX32" fmla="*/ 358013 w 768319"/>
              <a:gd name="connsiteY32" fmla="*/ 59872 h 237562"/>
              <a:gd name="connsiteX33" fmla="*/ 414081 w 768319"/>
              <a:gd name="connsiteY33" fmla="*/ 59872 h 237562"/>
              <a:gd name="connsiteX34" fmla="*/ 467081 w 768319"/>
              <a:gd name="connsiteY34" fmla="*/ 73013 h 237562"/>
              <a:gd name="connsiteX35" fmla="*/ 502971 w 768319"/>
              <a:gd name="connsiteY35" fmla="*/ 102813 h 237562"/>
              <a:gd name="connsiteX36" fmla="*/ 524848 w 768319"/>
              <a:gd name="connsiteY36" fmla="*/ 148146 h 237562"/>
              <a:gd name="connsiteX37" fmla="*/ 527705 w 768319"/>
              <a:gd name="connsiteY37" fmla="*/ 173496 h 237562"/>
              <a:gd name="connsiteX38" fmla="*/ 527705 w 768319"/>
              <a:gd name="connsiteY38" fmla="*/ 192937 h 237562"/>
              <a:gd name="connsiteX39" fmla="*/ 724716 w 768319"/>
              <a:gd name="connsiteY39" fmla="*/ 148146 h 237562"/>
              <a:gd name="connsiteX40" fmla="*/ 570782 w 768319"/>
              <a:gd name="connsiteY40" fmla="*/ 148146 h 237562"/>
              <a:gd name="connsiteX41" fmla="*/ 530276 w 768319"/>
              <a:gd name="connsiteY41" fmla="*/ 65450 h 237562"/>
              <a:gd name="connsiteX42" fmla="*/ 587441 w 768319"/>
              <a:gd name="connsiteY42" fmla="*/ 45107 h 237562"/>
              <a:gd name="connsiteX43" fmla="*/ 634052 w 768319"/>
              <a:gd name="connsiteY43" fmla="*/ 45107 h 237562"/>
              <a:gd name="connsiteX44" fmla="*/ 724716 w 768319"/>
              <a:gd name="connsiteY44" fmla="*/ 135772 h 237562"/>
              <a:gd name="connsiteX45" fmla="*/ 724716 w 768319"/>
              <a:gd name="connsiteY45" fmla="*/ 148146 h 23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8319" h="237562">
                <a:moveTo>
                  <a:pt x="634052" y="0"/>
                </a:moveTo>
                <a:lnTo>
                  <a:pt x="587441" y="0"/>
                </a:lnTo>
                <a:cubicBezTo>
                  <a:pt x="551581" y="0"/>
                  <a:pt x="518924" y="13983"/>
                  <a:pt x="494641" y="36777"/>
                </a:cubicBezTo>
                <a:cubicBezTo>
                  <a:pt x="471005" y="22794"/>
                  <a:pt x="443475" y="14765"/>
                  <a:pt x="414081" y="14765"/>
                </a:cubicBezTo>
                <a:lnTo>
                  <a:pt x="358013" y="14765"/>
                </a:lnTo>
                <a:cubicBezTo>
                  <a:pt x="328047" y="14765"/>
                  <a:pt x="299990" y="23110"/>
                  <a:pt x="276069" y="37589"/>
                </a:cubicBezTo>
                <a:cubicBezTo>
                  <a:pt x="251681" y="14314"/>
                  <a:pt x="218678" y="0"/>
                  <a:pt x="182382" y="0"/>
                </a:cubicBezTo>
                <a:lnTo>
                  <a:pt x="135772" y="0"/>
                </a:lnTo>
                <a:cubicBezTo>
                  <a:pt x="60909" y="0"/>
                  <a:pt x="0" y="60909"/>
                  <a:pt x="0" y="135772"/>
                </a:cubicBezTo>
                <a:lnTo>
                  <a:pt x="0" y="193253"/>
                </a:lnTo>
                <a:lnTo>
                  <a:pt x="199282" y="193253"/>
                </a:lnTo>
                <a:lnTo>
                  <a:pt x="199282" y="238044"/>
                </a:lnTo>
                <a:lnTo>
                  <a:pt x="572811" y="238044"/>
                </a:lnTo>
                <a:lnTo>
                  <a:pt x="572811" y="193253"/>
                </a:lnTo>
                <a:lnTo>
                  <a:pt x="769823" y="193253"/>
                </a:lnTo>
                <a:lnTo>
                  <a:pt x="769823" y="135772"/>
                </a:lnTo>
                <a:cubicBezTo>
                  <a:pt x="769823" y="60909"/>
                  <a:pt x="708914" y="0"/>
                  <a:pt x="634052" y="0"/>
                </a:cubicBezTo>
                <a:close/>
                <a:moveTo>
                  <a:pt x="201312" y="148146"/>
                </a:moveTo>
                <a:lnTo>
                  <a:pt x="45107" y="148146"/>
                </a:lnTo>
                <a:lnTo>
                  <a:pt x="45107" y="135772"/>
                </a:lnTo>
                <a:cubicBezTo>
                  <a:pt x="45107" y="85778"/>
                  <a:pt x="85778" y="45107"/>
                  <a:pt x="135772" y="45107"/>
                </a:cubicBezTo>
                <a:lnTo>
                  <a:pt x="182382" y="45107"/>
                </a:lnTo>
                <a:cubicBezTo>
                  <a:pt x="204635" y="45107"/>
                  <a:pt x="225038" y="53166"/>
                  <a:pt x="240840" y="66533"/>
                </a:cubicBezTo>
                <a:cubicBezTo>
                  <a:pt x="220437" y="88845"/>
                  <a:pt x="206319" y="116992"/>
                  <a:pt x="201312" y="148146"/>
                </a:cubicBezTo>
                <a:close/>
                <a:moveTo>
                  <a:pt x="527705" y="192937"/>
                </a:moveTo>
                <a:lnTo>
                  <a:pt x="451670" y="192937"/>
                </a:lnTo>
                <a:lnTo>
                  <a:pt x="318153" y="192937"/>
                </a:lnTo>
                <a:lnTo>
                  <a:pt x="244389" y="192937"/>
                </a:lnTo>
                <a:lnTo>
                  <a:pt x="244389" y="173496"/>
                </a:lnTo>
                <a:cubicBezTo>
                  <a:pt x="244389" y="164790"/>
                  <a:pt x="245381" y="156295"/>
                  <a:pt x="247246" y="148146"/>
                </a:cubicBezTo>
                <a:cubicBezTo>
                  <a:pt x="250899" y="132148"/>
                  <a:pt x="257951" y="117413"/>
                  <a:pt x="267589" y="104768"/>
                </a:cubicBezTo>
                <a:cubicBezTo>
                  <a:pt x="277166" y="92183"/>
                  <a:pt x="289315" y="81658"/>
                  <a:pt x="303253" y="73975"/>
                </a:cubicBezTo>
                <a:cubicBezTo>
                  <a:pt x="319507" y="64984"/>
                  <a:pt x="338181" y="59872"/>
                  <a:pt x="358013" y="59872"/>
                </a:cubicBezTo>
                <a:lnTo>
                  <a:pt x="414081" y="59872"/>
                </a:lnTo>
                <a:cubicBezTo>
                  <a:pt x="433221" y="59872"/>
                  <a:pt x="451249" y="64623"/>
                  <a:pt x="467081" y="73013"/>
                </a:cubicBezTo>
                <a:cubicBezTo>
                  <a:pt x="481004" y="80380"/>
                  <a:pt x="493228" y="90574"/>
                  <a:pt x="502971" y="102813"/>
                </a:cubicBezTo>
                <a:cubicBezTo>
                  <a:pt x="513406" y="115894"/>
                  <a:pt x="520999" y="131306"/>
                  <a:pt x="524848" y="148146"/>
                </a:cubicBezTo>
                <a:cubicBezTo>
                  <a:pt x="526712" y="156295"/>
                  <a:pt x="527705" y="164790"/>
                  <a:pt x="527705" y="173496"/>
                </a:cubicBezTo>
                <a:lnTo>
                  <a:pt x="527705" y="192937"/>
                </a:lnTo>
                <a:close/>
                <a:moveTo>
                  <a:pt x="724716" y="148146"/>
                </a:moveTo>
                <a:lnTo>
                  <a:pt x="570782" y="148146"/>
                </a:lnTo>
                <a:cubicBezTo>
                  <a:pt x="565685" y="116496"/>
                  <a:pt x="551190" y="87943"/>
                  <a:pt x="530276" y="65450"/>
                </a:cubicBezTo>
                <a:cubicBezTo>
                  <a:pt x="545883" y="52730"/>
                  <a:pt x="565790" y="45107"/>
                  <a:pt x="587441" y="45107"/>
                </a:cubicBezTo>
                <a:lnTo>
                  <a:pt x="634052" y="45107"/>
                </a:lnTo>
                <a:cubicBezTo>
                  <a:pt x="684045" y="45107"/>
                  <a:pt x="724716" y="85778"/>
                  <a:pt x="724716" y="135772"/>
                </a:cubicBezTo>
                <a:lnTo>
                  <a:pt x="724716" y="148146"/>
                </a:lnTo>
                <a:close/>
              </a:path>
            </a:pathLst>
          </a:custGeom>
          <a:solidFill>
            <a:srgbClr val="2D2741"/>
          </a:solidFill>
          <a:ln w="148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9" name="자유형: 도형 30">
            <a:extLst>
              <a:ext uri="{FF2B5EF4-FFF2-40B4-BE49-F238E27FC236}">
                <a16:creationId xmlns:a16="http://schemas.microsoft.com/office/drawing/2014/main" id="{FED3CA2F-2EB8-4436-83F5-EF6B68EE43B5}"/>
              </a:ext>
            </a:extLst>
          </p:cNvPr>
          <p:cNvSpPr/>
          <p:nvPr/>
        </p:nvSpPr>
        <p:spPr>
          <a:xfrm>
            <a:off x="5771497" y="2588391"/>
            <a:ext cx="181931" cy="192456"/>
          </a:xfrm>
          <a:custGeom>
            <a:avLst/>
            <a:gdLst>
              <a:gd name="connsiteX0" fmla="*/ 91435 w 181930"/>
              <a:gd name="connsiteY0" fmla="*/ 0 h 192455"/>
              <a:gd name="connsiteX1" fmla="*/ 90713 w 181930"/>
              <a:gd name="connsiteY1" fmla="*/ 0 h 192455"/>
              <a:gd name="connsiteX2" fmla="*/ 3 w 181930"/>
              <a:gd name="connsiteY2" fmla="*/ 97220 h 192455"/>
              <a:gd name="connsiteX3" fmla="*/ 91585 w 181930"/>
              <a:gd name="connsiteY3" fmla="*/ 192922 h 192455"/>
              <a:gd name="connsiteX4" fmla="*/ 92307 w 181930"/>
              <a:gd name="connsiteY4" fmla="*/ 192922 h 192455"/>
              <a:gd name="connsiteX5" fmla="*/ 157321 w 181930"/>
              <a:gd name="connsiteY5" fmla="*/ 163572 h 192455"/>
              <a:gd name="connsiteX6" fmla="*/ 183017 w 181930"/>
              <a:gd name="connsiteY6" fmla="*/ 95702 h 192455"/>
              <a:gd name="connsiteX7" fmla="*/ 91435 w 181930"/>
              <a:gd name="connsiteY7" fmla="*/ 0 h 192455"/>
              <a:gd name="connsiteX8" fmla="*/ 124077 w 181930"/>
              <a:gd name="connsiteY8" fmla="*/ 133065 h 192455"/>
              <a:gd name="connsiteX9" fmla="*/ 91931 w 181930"/>
              <a:gd name="connsiteY9" fmla="*/ 147815 h 192455"/>
              <a:gd name="connsiteX10" fmla="*/ 91585 w 181930"/>
              <a:gd name="connsiteY10" fmla="*/ 147815 h 192455"/>
              <a:gd name="connsiteX11" fmla="*/ 45110 w 181930"/>
              <a:gd name="connsiteY11" fmla="*/ 96844 h 192455"/>
              <a:gd name="connsiteX12" fmla="*/ 91089 w 181930"/>
              <a:gd name="connsiteY12" fmla="*/ 45107 h 192455"/>
              <a:gd name="connsiteX13" fmla="*/ 91435 w 181930"/>
              <a:gd name="connsiteY13" fmla="*/ 45107 h 192455"/>
              <a:gd name="connsiteX14" fmla="*/ 137910 w 181930"/>
              <a:gd name="connsiteY14" fmla="*/ 96078 h 192455"/>
              <a:gd name="connsiteX15" fmla="*/ 124077 w 181930"/>
              <a:gd name="connsiteY15" fmla="*/ 133065 h 1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930" h="192455">
                <a:moveTo>
                  <a:pt x="91435" y="0"/>
                </a:moveTo>
                <a:lnTo>
                  <a:pt x="90713" y="0"/>
                </a:lnTo>
                <a:cubicBezTo>
                  <a:pt x="40254" y="421"/>
                  <a:pt x="-433" y="44039"/>
                  <a:pt x="3" y="97220"/>
                </a:cubicBezTo>
                <a:cubicBezTo>
                  <a:pt x="440" y="150146"/>
                  <a:pt x="41442" y="192922"/>
                  <a:pt x="91585" y="192922"/>
                </a:cubicBezTo>
                <a:lnTo>
                  <a:pt x="92307" y="192922"/>
                </a:lnTo>
                <a:cubicBezTo>
                  <a:pt x="117041" y="192711"/>
                  <a:pt x="140135" y="182292"/>
                  <a:pt x="157321" y="163572"/>
                </a:cubicBezTo>
                <a:cubicBezTo>
                  <a:pt x="174101" y="145274"/>
                  <a:pt x="183227" y="121172"/>
                  <a:pt x="183017" y="95702"/>
                </a:cubicBezTo>
                <a:cubicBezTo>
                  <a:pt x="182581" y="42776"/>
                  <a:pt x="141579" y="0"/>
                  <a:pt x="91435" y="0"/>
                </a:cubicBezTo>
                <a:close/>
                <a:moveTo>
                  <a:pt x="124077" y="133065"/>
                </a:moveTo>
                <a:cubicBezTo>
                  <a:pt x="115447" y="142477"/>
                  <a:pt x="104035" y="147710"/>
                  <a:pt x="91931" y="147815"/>
                </a:cubicBezTo>
                <a:lnTo>
                  <a:pt x="91585" y="147815"/>
                </a:lnTo>
                <a:cubicBezTo>
                  <a:pt x="66160" y="147815"/>
                  <a:pt x="45336" y="125036"/>
                  <a:pt x="45110" y="96844"/>
                </a:cubicBezTo>
                <a:cubicBezTo>
                  <a:pt x="44870" y="68532"/>
                  <a:pt x="65499" y="45317"/>
                  <a:pt x="91089" y="45107"/>
                </a:cubicBezTo>
                <a:lnTo>
                  <a:pt x="91435" y="45107"/>
                </a:lnTo>
                <a:cubicBezTo>
                  <a:pt x="116860" y="45107"/>
                  <a:pt x="137685" y="67901"/>
                  <a:pt x="137910" y="96078"/>
                </a:cubicBezTo>
                <a:cubicBezTo>
                  <a:pt x="138030" y="110091"/>
                  <a:pt x="133114" y="123232"/>
                  <a:pt x="124077" y="133065"/>
                </a:cubicBezTo>
                <a:close/>
              </a:path>
            </a:pathLst>
          </a:custGeom>
          <a:solidFill>
            <a:srgbClr val="2D2741"/>
          </a:solidFill>
          <a:ln w="148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0" name="그래픽 38">
            <a:extLst>
              <a:ext uri="{FF2B5EF4-FFF2-40B4-BE49-F238E27FC236}">
                <a16:creationId xmlns:a16="http://schemas.microsoft.com/office/drawing/2014/main" id="{836BD2F0-F8E7-4FBC-8171-BABAE0E40328}"/>
              </a:ext>
            </a:extLst>
          </p:cNvPr>
          <p:cNvSpPr/>
          <p:nvPr/>
        </p:nvSpPr>
        <p:spPr>
          <a:xfrm>
            <a:off x="8404092" y="2485259"/>
            <a:ext cx="749300" cy="614660"/>
          </a:xfrm>
          <a:custGeom>
            <a:avLst/>
            <a:gdLst>
              <a:gd name="connsiteX0" fmla="*/ 5477167 w 6505575"/>
              <a:gd name="connsiteY0" fmla="*/ 1297919 h 5336604"/>
              <a:gd name="connsiteX1" fmla="*/ 6026264 w 6505575"/>
              <a:gd name="connsiteY1" fmla="*/ 748822 h 5336604"/>
              <a:gd name="connsiteX2" fmla="*/ 5756753 w 6505575"/>
              <a:gd name="connsiteY2" fmla="*/ 479262 h 5336604"/>
              <a:gd name="connsiteX3" fmla="*/ 5207607 w 6505575"/>
              <a:gd name="connsiteY3" fmla="*/ 1028408 h 5336604"/>
              <a:gd name="connsiteX4" fmla="*/ 4599645 w 6505575"/>
              <a:gd name="connsiteY4" fmla="*/ 776021 h 5336604"/>
              <a:gd name="connsiteX5" fmla="*/ 4599645 w 6505575"/>
              <a:gd name="connsiteY5" fmla="*/ 0 h 5336604"/>
              <a:gd name="connsiteX6" fmla="*/ 4218459 w 6505575"/>
              <a:gd name="connsiteY6" fmla="*/ 0 h 5336604"/>
              <a:gd name="connsiteX7" fmla="*/ 4218459 w 6505575"/>
              <a:gd name="connsiteY7" fmla="*/ 776220 h 5336604"/>
              <a:gd name="connsiteX8" fmla="*/ 3610199 w 6505575"/>
              <a:gd name="connsiteY8" fmla="*/ 1028110 h 5336604"/>
              <a:gd name="connsiteX9" fmla="*/ 3061351 w 6505575"/>
              <a:gd name="connsiteY9" fmla="*/ 479312 h 5336604"/>
              <a:gd name="connsiteX10" fmla="*/ 2791791 w 6505575"/>
              <a:gd name="connsiteY10" fmla="*/ 748822 h 5336604"/>
              <a:gd name="connsiteX11" fmla="*/ 3340540 w 6505575"/>
              <a:gd name="connsiteY11" fmla="*/ 1297571 h 5336604"/>
              <a:gd name="connsiteX12" fmla="*/ 3161114 w 6505575"/>
              <a:gd name="connsiteY12" fmla="*/ 1623565 h 5336604"/>
              <a:gd name="connsiteX13" fmla="*/ 2588690 w 6505575"/>
              <a:gd name="connsiteY13" fmla="*/ 1524744 h 5336604"/>
              <a:gd name="connsiteX14" fmla="*/ 854740 w 6505575"/>
              <a:gd name="connsiteY14" fmla="*/ 3088103 h 5336604"/>
              <a:gd name="connsiteX15" fmla="*/ 0 w 6505575"/>
              <a:gd name="connsiteY15" fmla="*/ 4193047 h 5336604"/>
              <a:gd name="connsiteX16" fmla="*/ 1143558 w 6505575"/>
              <a:gd name="connsiteY16" fmla="*/ 5336605 h 5336604"/>
              <a:gd name="connsiteX17" fmla="*/ 3646680 w 6505575"/>
              <a:gd name="connsiteY17" fmla="*/ 5336605 h 5336604"/>
              <a:gd name="connsiteX18" fmla="*/ 4980831 w 6505575"/>
              <a:gd name="connsiteY18" fmla="*/ 4002453 h 5336604"/>
              <a:gd name="connsiteX19" fmla="*/ 4819820 w 6505575"/>
              <a:gd name="connsiteY19" fmla="*/ 3366349 h 5336604"/>
              <a:gd name="connsiteX20" fmla="*/ 5208203 w 6505575"/>
              <a:gd name="connsiteY20" fmla="*/ 3165234 h 5336604"/>
              <a:gd name="connsiteX21" fmla="*/ 5756753 w 6505575"/>
              <a:gd name="connsiteY21" fmla="*/ 3713735 h 5336604"/>
              <a:gd name="connsiteX22" fmla="*/ 6026264 w 6505575"/>
              <a:gd name="connsiteY22" fmla="*/ 3444224 h 5336604"/>
              <a:gd name="connsiteX23" fmla="*/ 5477663 w 6505575"/>
              <a:gd name="connsiteY23" fmla="*/ 2895575 h 5336604"/>
              <a:gd name="connsiteX24" fmla="*/ 5729653 w 6505575"/>
              <a:gd name="connsiteY24" fmla="*/ 2287116 h 5336604"/>
              <a:gd name="connsiteX25" fmla="*/ 6505575 w 6505575"/>
              <a:gd name="connsiteY25" fmla="*/ 2287116 h 5336604"/>
              <a:gd name="connsiteX26" fmla="*/ 6505575 w 6505575"/>
              <a:gd name="connsiteY26" fmla="*/ 1905930 h 5336604"/>
              <a:gd name="connsiteX27" fmla="*/ 5729554 w 6505575"/>
              <a:gd name="connsiteY27" fmla="*/ 1905930 h 5336604"/>
              <a:gd name="connsiteX28" fmla="*/ 5477167 w 6505575"/>
              <a:gd name="connsiteY28" fmla="*/ 1297919 h 5336604"/>
              <a:gd name="connsiteX29" fmla="*/ 3646680 w 6505575"/>
              <a:gd name="connsiteY29" fmla="*/ 4955419 h 5336604"/>
              <a:gd name="connsiteX30" fmla="*/ 1143558 w 6505575"/>
              <a:gd name="connsiteY30" fmla="*/ 4955419 h 5336604"/>
              <a:gd name="connsiteX31" fmla="*/ 381186 w 6505575"/>
              <a:gd name="connsiteY31" fmla="*/ 4193047 h 5336604"/>
              <a:gd name="connsiteX32" fmla="*/ 990836 w 6505575"/>
              <a:gd name="connsiteY32" fmla="*/ 3447699 h 5336604"/>
              <a:gd name="connsiteX33" fmla="*/ 1695335 w 6505575"/>
              <a:gd name="connsiteY33" fmla="*/ 3653976 h 5336604"/>
              <a:gd name="connsiteX34" fmla="*/ 1964895 w 6505575"/>
              <a:gd name="connsiteY34" fmla="*/ 3384416 h 5336604"/>
              <a:gd name="connsiteX35" fmla="*/ 1242379 w 6505575"/>
              <a:gd name="connsiteY35" fmla="*/ 3053955 h 5336604"/>
              <a:gd name="connsiteX36" fmla="*/ 2588690 w 6505575"/>
              <a:gd name="connsiteY36" fmla="*/ 1905930 h 5336604"/>
              <a:gd name="connsiteX37" fmla="*/ 3796871 w 6505575"/>
              <a:gd name="connsiteY37" fmla="*/ 2676690 h 5336604"/>
              <a:gd name="connsiteX38" fmla="*/ 3646630 w 6505575"/>
              <a:gd name="connsiteY38" fmla="*/ 2668302 h 5336604"/>
              <a:gd name="connsiteX39" fmla="*/ 2703294 w 6505575"/>
              <a:gd name="connsiteY39" fmla="*/ 3059068 h 5336604"/>
              <a:gd name="connsiteX40" fmla="*/ 2972804 w 6505575"/>
              <a:gd name="connsiteY40" fmla="*/ 3328628 h 5336604"/>
              <a:gd name="connsiteX41" fmla="*/ 3646680 w 6505575"/>
              <a:gd name="connsiteY41" fmla="*/ 3049488 h 5336604"/>
              <a:gd name="connsiteX42" fmla="*/ 4599645 w 6505575"/>
              <a:gd name="connsiteY42" fmla="*/ 4002453 h 5336604"/>
              <a:gd name="connsiteX43" fmla="*/ 3646680 w 6505575"/>
              <a:gd name="connsiteY43" fmla="*/ 4955419 h 5336604"/>
              <a:gd name="connsiteX44" fmla="*/ 4567036 w 6505575"/>
              <a:gd name="connsiteY44" fmla="*/ 3036484 h 5336604"/>
              <a:gd name="connsiteX45" fmla="*/ 4248686 w 6505575"/>
              <a:gd name="connsiteY45" fmla="*/ 2811545 h 5336604"/>
              <a:gd name="connsiteX46" fmla="*/ 3505820 w 6505575"/>
              <a:gd name="connsiteY46" fmla="*/ 1791773 h 5336604"/>
              <a:gd name="connsiteX47" fmla="*/ 4409052 w 6505575"/>
              <a:gd name="connsiteY47" fmla="*/ 1143558 h 5336604"/>
              <a:gd name="connsiteX48" fmla="*/ 5362017 w 6505575"/>
              <a:gd name="connsiteY48" fmla="*/ 2096523 h 5336604"/>
              <a:gd name="connsiteX49" fmla="*/ 4567036 w 6505575"/>
              <a:gd name="connsiteY49" fmla="*/ 3036484 h 533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505575" h="5336604">
                <a:moveTo>
                  <a:pt x="5477167" y="1297919"/>
                </a:moveTo>
                <a:lnTo>
                  <a:pt x="6026264" y="748822"/>
                </a:lnTo>
                <a:lnTo>
                  <a:pt x="5756753" y="479262"/>
                </a:lnTo>
                <a:lnTo>
                  <a:pt x="5207607" y="1028408"/>
                </a:lnTo>
                <a:cubicBezTo>
                  <a:pt x="5032996" y="897524"/>
                  <a:pt x="4825329" y="808482"/>
                  <a:pt x="4599645" y="776021"/>
                </a:cubicBezTo>
                <a:lnTo>
                  <a:pt x="4599645" y="0"/>
                </a:lnTo>
                <a:lnTo>
                  <a:pt x="4218459" y="0"/>
                </a:lnTo>
                <a:lnTo>
                  <a:pt x="4218459" y="776220"/>
                </a:lnTo>
                <a:cubicBezTo>
                  <a:pt x="3993917" y="808482"/>
                  <a:pt x="3785753" y="896929"/>
                  <a:pt x="3610199" y="1028110"/>
                </a:cubicBezTo>
                <a:lnTo>
                  <a:pt x="3061351" y="479312"/>
                </a:lnTo>
                <a:lnTo>
                  <a:pt x="2791791" y="748822"/>
                </a:lnTo>
                <a:lnTo>
                  <a:pt x="3340540" y="1297571"/>
                </a:lnTo>
                <a:cubicBezTo>
                  <a:pt x="3266635" y="1396193"/>
                  <a:pt x="3205785" y="1505486"/>
                  <a:pt x="3161114" y="1623565"/>
                </a:cubicBezTo>
                <a:cubicBezTo>
                  <a:pt x="2981143" y="1559488"/>
                  <a:pt x="2788217" y="1524744"/>
                  <a:pt x="2588690" y="1524744"/>
                </a:cubicBezTo>
                <a:cubicBezTo>
                  <a:pt x="1684813" y="1524744"/>
                  <a:pt x="932963" y="2218572"/>
                  <a:pt x="854740" y="3088103"/>
                </a:cubicBezTo>
                <a:cubicBezTo>
                  <a:pt x="354781" y="3217895"/>
                  <a:pt x="0" y="3670057"/>
                  <a:pt x="0" y="4193047"/>
                </a:cubicBezTo>
                <a:cubicBezTo>
                  <a:pt x="0" y="4823592"/>
                  <a:pt x="513013" y="5336605"/>
                  <a:pt x="1143558" y="5336605"/>
                </a:cubicBezTo>
                <a:lnTo>
                  <a:pt x="3646680" y="5336605"/>
                </a:lnTo>
                <a:cubicBezTo>
                  <a:pt x="4382349" y="5336605"/>
                  <a:pt x="4980831" y="4738123"/>
                  <a:pt x="4980831" y="4002453"/>
                </a:cubicBezTo>
                <a:cubicBezTo>
                  <a:pt x="4980831" y="3774784"/>
                  <a:pt x="4923405" y="3557389"/>
                  <a:pt x="4819820" y="3366349"/>
                </a:cubicBezTo>
                <a:cubicBezTo>
                  <a:pt x="4959290" y="3321381"/>
                  <a:pt x="5090422" y="3253482"/>
                  <a:pt x="5208203" y="3165234"/>
                </a:cubicBezTo>
                <a:lnTo>
                  <a:pt x="5756753" y="3713735"/>
                </a:lnTo>
                <a:lnTo>
                  <a:pt x="6026264" y="3444224"/>
                </a:lnTo>
                <a:lnTo>
                  <a:pt x="5477663" y="2895575"/>
                </a:lnTo>
                <a:cubicBezTo>
                  <a:pt x="5611674" y="2716645"/>
                  <a:pt x="5698037" y="2507936"/>
                  <a:pt x="5729653" y="2287116"/>
                </a:cubicBezTo>
                <a:lnTo>
                  <a:pt x="6505575" y="2287116"/>
                </a:lnTo>
                <a:lnTo>
                  <a:pt x="6505575" y="1905930"/>
                </a:lnTo>
                <a:lnTo>
                  <a:pt x="5729554" y="1905930"/>
                </a:lnTo>
                <a:cubicBezTo>
                  <a:pt x="5697094" y="1680246"/>
                  <a:pt x="5608051" y="1472579"/>
                  <a:pt x="5477167" y="1297919"/>
                </a:cubicBezTo>
                <a:close/>
                <a:moveTo>
                  <a:pt x="3646680" y="4955419"/>
                </a:moveTo>
                <a:lnTo>
                  <a:pt x="1143558" y="4955419"/>
                </a:lnTo>
                <a:cubicBezTo>
                  <a:pt x="723162" y="4955419"/>
                  <a:pt x="381186" y="4613443"/>
                  <a:pt x="381186" y="4193047"/>
                </a:cubicBezTo>
                <a:cubicBezTo>
                  <a:pt x="381186" y="3830870"/>
                  <a:pt x="636700" y="3519717"/>
                  <a:pt x="990836" y="3447699"/>
                </a:cubicBezTo>
                <a:cubicBezTo>
                  <a:pt x="1085288" y="3461695"/>
                  <a:pt x="1398377" y="3356969"/>
                  <a:pt x="1695335" y="3653976"/>
                </a:cubicBezTo>
                <a:lnTo>
                  <a:pt x="1964895" y="3384416"/>
                </a:lnTo>
                <a:cubicBezTo>
                  <a:pt x="1774798" y="3194369"/>
                  <a:pt x="1515711" y="3076936"/>
                  <a:pt x="1242379" y="3053955"/>
                </a:cubicBezTo>
                <a:cubicBezTo>
                  <a:pt x="1334945" y="2406088"/>
                  <a:pt x="1903399" y="1905930"/>
                  <a:pt x="2588690" y="1905930"/>
                </a:cubicBezTo>
                <a:cubicBezTo>
                  <a:pt x="3114905" y="1905930"/>
                  <a:pt x="3582107" y="2216140"/>
                  <a:pt x="3796871" y="2676690"/>
                </a:cubicBezTo>
                <a:cubicBezTo>
                  <a:pt x="3747287" y="2671131"/>
                  <a:pt x="3697207" y="2668302"/>
                  <a:pt x="3646630" y="2668302"/>
                </a:cubicBezTo>
                <a:cubicBezTo>
                  <a:pt x="3290311" y="2668302"/>
                  <a:pt x="2955284" y="2807078"/>
                  <a:pt x="2703294" y="3059068"/>
                </a:cubicBezTo>
                <a:lnTo>
                  <a:pt x="2972804" y="3328628"/>
                </a:lnTo>
                <a:cubicBezTo>
                  <a:pt x="3152826" y="3148607"/>
                  <a:pt x="3392159" y="3049488"/>
                  <a:pt x="3646680" y="3049488"/>
                </a:cubicBezTo>
                <a:cubicBezTo>
                  <a:pt x="4161231" y="3049488"/>
                  <a:pt x="4599645" y="3464872"/>
                  <a:pt x="4599645" y="4002453"/>
                </a:cubicBezTo>
                <a:cubicBezTo>
                  <a:pt x="4599645" y="4527925"/>
                  <a:pt x="4172151" y="4955419"/>
                  <a:pt x="3646680" y="4955419"/>
                </a:cubicBezTo>
                <a:close/>
                <a:moveTo>
                  <a:pt x="4567036" y="3036484"/>
                </a:moveTo>
                <a:cubicBezTo>
                  <a:pt x="4479482" y="2952852"/>
                  <a:pt x="4370536" y="2873091"/>
                  <a:pt x="4248686" y="2811545"/>
                </a:cubicBezTo>
                <a:cubicBezTo>
                  <a:pt x="4137854" y="2380328"/>
                  <a:pt x="3865763" y="2020336"/>
                  <a:pt x="3505820" y="1791773"/>
                </a:cubicBezTo>
                <a:cubicBezTo>
                  <a:pt x="3634321" y="1409445"/>
                  <a:pt x="3995455" y="1143558"/>
                  <a:pt x="4409052" y="1143558"/>
                </a:cubicBezTo>
                <a:cubicBezTo>
                  <a:pt x="4934523" y="1143558"/>
                  <a:pt x="5362017" y="1571052"/>
                  <a:pt x="5362017" y="2096523"/>
                </a:cubicBezTo>
                <a:cubicBezTo>
                  <a:pt x="5362017" y="2563575"/>
                  <a:pt x="5019148" y="2960942"/>
                  <a:pt x="4567036" y="3036484"/>
                </a:cubicBezTo>
                <a:close/>
              </a:path>
            </a:pathLst>
          </a:custGeom>
          <a:solidFill>
            <a:srgbClr val="2D2741"/>
          </a:solidFill>
          <a:ln w="1270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87FBFCA-EAC9-4CBF-B800-75A3494EDF78}"/>
              </a:ext>
            </a:extLst>
          </p:cNvPr>
          <p:cNvGrpSpPr/>
          <p:nvPr/>
        </p:nvGrpSpPr>
        <p:grpSpPr>
          <a:xfrm>
            <a:off x="3482617" y="5482126"/>
            <a:ext cx="147637" cy="90487"/>
            <a:chOff x="4400550" y="2995613"/>
            <a:chExt cx="147637" cy="90487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43C0970F-5B7F-42E2-B920-139A557A5C64}"/>
                </a:ext>
              </a:extLst>
            </p:cNvPr>
            <p:cNvCxnSpPr>
              <a:cxnSpLocks/>
            </p:cNvCxnSpPr>
            <p:nvPr/>
          </p:nvCxnSpPr>
          <p:spPr>
            <a:xfrm>
              <a:off x="4400550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D17FBD06-6C75-4733-A907-7941E712EC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2462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E9D3989-FE24-42D9-B724-F5EA79426615}"/>
              </a:ext>
            </a:extLst>
          </p:cNvPr>
          <p:cNvGrpSpPr/>
          <p:nvPr/>
        </p:nvGrpSpPr>
        <p:grpSpPr>
          <a:xfrm>
            <a:off x="6014265" y="5482126"/>
            <a:ext cx="147637" cy="90487"/>
            <a:chOff x="4400550" y="2995613"/>
            <a:chExt cx="147637" cy="9048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775EA27-CCB4-4311-8DD8-3A7A431387C0}"/>
                </a:ext>
              </a:extLst>
            </p:cNvPr>
            <p:cNvCxnSpPr>
              <a:cxnSpLocks/>
            </p:cNvCxnSpPr>
            <p:nvPr/>
          </p:nvCxnSpPr>
          <p:spPr>
            <a:xfrm>
              <a:off x="4400550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FA13B96-D2A3-4D1D-A165-981A2D3BB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2462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6A41410-381D-4DBE-A8BE-0943A33482C9}"/>
              </a:ext>
            </a:extLst>
          </p:cNvPr>
          <p:cNvGrpSpPr/>
          <p:nvPr/>
        </p:nvGrpSpPr>
        <p:grpSpPr>
          <a:xfrm>
            <a:off x="8545925" y="5482126"/>
            <a:ext cx="147637" cy="90487"/>
            <a:chOff x="4400550" y="2995613"/>
            <a:chExt cx="147637" cy="90487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6C9D2DE5-5A43-4BAC-AAA2-B1FDF004E106}"/>
                </a:ext>
              </a:extLst>
            </p:cNvPr>
            <p:cNvCxnSpPr>
              <a:cxnSpLocks/>
            </p:cNvCxnSpPr>
            <p:nvPr/>
          </p:nvCxnSpPr>
          <p:spPr>
            <a:xfrm>
              <a:off x="4400550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F777037-24ED-4784-84CD-E09E86BD2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2462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AB54132-2781-46D1-82C3-3324B71570E1}"/>
              </a:ext>
            </a:extLst>
          </p:cNvPr>
          <p:cNvSpPr/>
          <p:nvPr/>
        </p:nvSpPr>
        <p:spPr>
          <a:xfrm>
            <a:off x="2430682" y="5878979"/>
            <a:ext cx="7314803" cy="726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69CCD14-E1EB-4F2E-BF83-5A9D051ABAA4}"/>
              </a:ext>
            </a:extLst>
          </p:cNvPr>
          <p:cNvSpPr txBox="1"/>
          <p:nvPr/>
        </p:nvSpPr>
        <p:spPr>
          <a:xfrm>
            <a:off x="5506517" y="6030862"/>
            <a:ext cx="11631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Cinderella</a:t>
            </a:r>
            <a:endParaRPr lang="en-US" altLang="ko-KR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CB44E9-2B77-4E04-A19A-72172B2FAC10}"/>
              </a:ext>
            </a:extLst>
          </p:cNvPr>
          <p:cNvSpPr txBox="1"/>
          <p:nvPr/>
        </p:nvSpPr>
        <p:spPr>
          <a:xfrm>
            <a:off x="5641370" y="3278835"/>
            <a:ext cx="91723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고객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소통</a:t>
            </a:r>
            <a:endParaRPr lang="ko-KR" altLang="en-US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CB44E9-2B77-4E04-A19A-72172B2FAC10}"/>
              </a:ext>
            </a:extLst>
          </p:cNvPr>
          <p:cNvSpPr txBox="1"/>
          <p:nvPr/>
        </p:nvSpPr>
        <p:spPr>
          <a:xfrm>
            <a:off x="8238148" y="3252170"/>
            <a:ext cx="910827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남녀 공용</a:t>
            </a:r>
            <a:endParaRPr lang="ko-KR" altLang="en-US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6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(5)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14648" y="199801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상세보기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5" y="2526450"/>
            <a:ext cx="2962275" cy="406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07" y="4157023"/>
            <a:ext cx="817573" cy="8060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53" y="5698385"/>
            <a:ext cx="817573" cy="8060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159" y="2526450"/>
            <a:ext cx="2876999" cy="2355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845" y="2386177"/>
            <a:ext cx="3274522" cy="4118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설명선 2 25"/>
          <p:cNvSpPr/>
          <p:nvPr/>
        </p:nvSpPr>
        <p:spPr>
          <a:xfrm rot="10800000" flipH="1">
            <a:off x="3977667" y="5121191"/>
            <a:ext cx="1923555" cy="485578"/>
          </a:xfrm>
          <a:prstGeom prst="borderCallout2">
            <a:avLst>
              <a:gd name="adj1" fmla="val 49657"/>
              <a:gd name="adj2" fmla="val 77"/>
              <a:gd name="adj3" fmla="val 218144"/>
              <a:gd name="adj4" fmla="val -24260"/>
              <a:gd name="adj5" fmla="val 391628"/>
              <a:gd name="adj6" fmla="val -222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77666" y="5209970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이미지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설명선 2 27"/>
          <p:cNvSpPr/>
          <p:nvPr/>
        </p:nvSpPr>
        <p:spPr>
          <a:xfrm rot="10800000" flipH="1">
            <a:off x="4653323" y="6026150"/>
            <a:ext cx="1923555" cy="485578"/>
          </a:xfrm>
          <a:prstGeom prst="borderCallout2">
            <a:avLst>
              <a:gd name="adj1" fmla="val 54424"/>
              <a:gd name="adj2" fmla="val 99363"/>
              <a:gd name="adj3" fmla="val 156167"/>
              <a:gd name="adj4" fmla="val 132792"/>
              <a:gd name="adj5" fmla="val 506045"/>
              <a:gd name="adj6" fmla="val 14820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55522" y="6101399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정보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95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(6)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2602" y="1998014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조회수 순 목록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11" y="2833156"/>
            <a:ext cx="9219056" cy="3453763"/>
          </a:xfrm>
          <a:prstGeom prst="rect">
            <a:avLst/>
          </a:prstGeom>
        </p:spPr>
      </p:pic>
      <p:sp>
        <p:nvSpPr>
          <p:cNvPr id="13" name="설명선 2 12"/>
          <p:cNvSpPr/>
          <p:nvPr/>
        </p:nvSpPr>
        <p:spPr>
          <a:xfrm rot="10800000" flipH="1">
            <a:off x="8966349" y="2628848"/>
            <a:ext cx="1923555" cy="543560"/>
          </a:xfrm>
          <a:prstGeom prst="borderCallout2">
            <a:avLst>
              <a:gd name="adj1" fmla="val 47021"/>
              <a:gd name="adj2" fmla="val -426"/>
              <a:gd name="adj3" fmla="val 131236"/>
              <a:gd name="adj4" fmla="val -139652"/>
              <a:gd name="adj5" fmla="val 52050"/>
              <a:gd name="adj6" fmla="val -22687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6349" y="2731817"/>
            <a:ext cx="19235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조회수 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826" y="3598804"/>
            <a:ext cx="3862176" cy="62505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826" y="4329731"/>
            <a:ext cx="3862176" cy="219684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43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18" y="2746150"/>
            <a:ext cx="9481457" cy="36963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(7)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30553" y="199801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등록 순 목록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설명선 2 12"/>
          <p:cNvSpPr/>
          <p:nvPr/>
        </p:nvSpPr>
        <p:spPr>
          <a:xfrm rot="10800000" flipH="1">
            <a:off x="9526186" y="2574711"/>
            <a:ext cx="1923555" cy="543560"/>
          </a:xfrm>
          <a:prstGeom prst="borderCallout2">
            <a:avLst>
              <a:gd name="adj1" fmla="val 47021"/>
              <a:gd name="adj2" fmla="val -426"/>
              <a:gd name="adj3" fmla="val 126086"/>
              <a:gd name="adj4" fmla="val -94055"/>
              <a:gd name="adj5" fmla="val 60633"/>
              <a:gd name="adj6" fmla="val -154114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26186" y="2661824"/>
            <a:ext cx="19235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등록 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405" y="4307710"/>
            <a:ext cx="3932852" cy="573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04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(8)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90604" y="1993609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댓글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98" y="2812329"/>
            <a:ext cx="6828437" cy="3368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71" y="4052773"/>
            <a:ext cx="817573" cy="806028"/>
          </a:xfrm>
          <a:prstGeom prst="rect">
            <a:avLst/>
          </a:prstGeom>
        </p:spPr>
      </p:pic>
      <p:sp>
        <p:nvSpPr>
          <p:cNvPr id="28" name="설명선 2 27"/>
          <p:cNvSpPr/>
          <p:nvPr/>
        </p:nvSpPr>
        <p:spPr>
          <a:xfrm rot="10800000" flipH="1">
            <a:off x="7963683" y="2696513"/>
            <a:ext cx="1923555" cy="485578"/>
          </a:xfrm>
          <a:prstGeom prst="borderCallout2">
            <a:avLst>
              <a:gd name="adj1" fmla="val 47273"/>
              <a:gd name="adj2" fmla="val -2330"/>
              <a:gd name="adj3" fmla="val 170469"/>
              <a:gd name="adj4" fmla="val -161456"/>
              <a:gd name="adj5" fmla="val 34074"/>
              <a:gd name="adj6" fmla="val -23630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065882" y="2777648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댓글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설명선 2 18"/>
          <p:cNvSpPr/>
          <p:nvPr/>
        </p:nvSpPr>
        <p:spPr>
          <a:xfrm rot="10800000" flipH="1">
            <a:off x="7963683" y="3345653"/>
            <a:ext cx="1923555" cy="485578"/>
          </a:xfrm>
          <a:prstGeom prst="borderCallout2">
            <a:avLst>
              <a:gd name="adj1" fmla="val 47273"/>
              <a:gd name="adj2" fmla="val -2330"/>
              <a:gd name="adj3" fmla="val 191922"/>
              <a:gd name="adj4" fmla="val -120538"/>
              <a:gd name="adj5" fmla="val -11216"/>
              <a:gd name="adj6" fmla="val -19117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65882" y="3426773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내용 칸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설명선 2 21"/>
          <p:cNvSpPr/>
          <p:nvPr/>
        </p:nvSpPr>
        <p:spPr>
          <a:xfrm rot="10800000" flipH="1">
            <a:off x="7956538" y="4059544"/>
            <a:ext cx="2680596" cy="866241"/>
          </a:xfrm>
          <a:prstGeom prst="borderCallout2">
            <a:avLst>
              <a:gd name="adj1" fmla="val 111633"/>
              <a:gd name="adj2" fmla="val 3086"/>
              <a:gd name="adj3" fmla="val 180118"/>
              <a:gd name="adj4" fmla="val -51760"/>
              <a:gd name="adj5" fmla="val 114080"/>
              <a:gd name="adj6" fmla="val -66283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54609" y="4079917"/>
            <a:ext cx="3284453" cy="923330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작성자 칸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세션을 받아와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이름이 자동 입력됨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설명선 2 29"/>
          <p:cNvSpPr/>
          <p:nvPr/>
        </p:nvSpPr>
        <p:spPr>
          <a:xfrm rot="10800000" flipH="1">
            <a:off x="7963683" y="5199832"/>
            <a:ext cx="2673451" cy="438966"/>
          </a:xfrm>
          <a:prstGeom prst="borderCallout2">
            <a:avLst>
              <a:gd name="adj1" fmla="val 47273"/>
              <a:gd name="adj2" fmla="val -2330"/>
              <a:gd name="adj3" fmla="val -77685"/>
              <a:gd name="adj4" fmla="val -29999"/>
              <a:gd name="adj5" fmla="val 14061"/>
              <a:gd name="adj6" fmla="val -4534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18515" y="5280155"/>
            <a:ext cx="3284453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본인의 댓글만 삭제 가능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21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(9)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98670" y="1998014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</a:t>
            </a:r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포토리뷰 목록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04" y="3077308"/>
            <a:ext cx="7240059" cy="33169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설명선 2 12"/>
          <p:cNvSpPr/>
          <p:nvPr/>
        </p:nvSpPr>
        <p:spPr>
          <a:xfrm rot="10800000" flipH="1">
            <a:off x="8845063" y="2705305"/>
            <a:ext cx="2123630" cy="485578"/>
          </a:xfrm>
          <a:prstGeom prst="borderCallout2">
            <a:avLst>
              <a:gd name="adj1" fmla="val 47273"/>
              <a:gd name="adj2" fmla="val -2330"/>
              <a:gd name="adj3" fmla="val 170469"/>
              <a:gd name="adj4" fmla="val -161456"/>
              <a:gd name="adj5" fmla="val 14156"/>
              <a:gd name="adj6" fmla="val -18868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3143" y="2763427"/>
            <a:ext cx="2021428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포토리뷰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설명선 2 14"/>
          <p:cNvSpPr/>
          <p:nvPr/>
        </p:nvSpPr>
        <p:spPr>
          <a:xfrm rot="10800000" flipH="1">
            <a:off x="9125456" y="3789690"/>
            <a:ext cx="2123630" cy="485578"/>
          </a:xfrm>
          <a:prstGeom prst="borderCallout2">
            <a:avLst>
              <a:gd name="adj1" fmla="val 47273"/>
              <a:gd name="adj2" fmla="val -2330"/>
              <a:gd name="adj3" fmla="val 145120"/>
              <a:gd name="adj4" fmla="val -74926"/>
              <a:gd name="adj5" fmla="val 14157"/>
              <a:gd name="adj6" fmla="val -15059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88388" y="3847812"/>
            <a:ext cx="2021428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포토리뷰의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이미지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설명선 2 16"/>
          <p:cNvSpPr/>
          <p:nvPr/>
        </p:nvSpPr>
        <p:spPr>
          <a:xfrm rot="10800000" flipH="1">
            <a:off x="9125456" y="4475512"/>
            <a:ext cx="2123630" cy="485578"/>
          </a:xfrm>
          <a:prstGeom prst="borderCallout2">
            <a:avLst>
              <a:gd name="adj1" fmla="val 47273"/>
              <a:gd name="adj2" fmla="val -2330"/>
              <a:gd name="adj3" fmla="val 154173"/>
              <a:gd name="adj4" fmla="val -74098"/>
              <a:gd name="adj5" fmla="val -154237"/>
              <a:gd name="adj6" fmla="val -15142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64459" y="4538111"/>
            <a:ext cx="2021428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포토리뷰의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제목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설명선 2 18"/>
          <p:cNvSpPr/>
          <p:nvPr/>
        </p:nvSpPr>
        <p:spPr>
          <a:xfrm rot="10800000" flipH="1">
            <a:off x="9137287" y="5192890"/>
            <a:ext cx="2123630" cy="485578"/>
          </a:xfrm>
          <a:prstGeom prst="borderCallout2">
            <a:avLst>
              <a:gd name="adj1" fmla="val 47273"/>
              <a:gd name="adj2" fmla="val -2330"/>
              <a:gd name="adj3" fmla="val 143309"/>
              <a:gd name="adj4" fmla="val -64575"/>
              <a:gd name="adj5" fmla="val -47406"/>
              <a:gd name="adj6" fmla="val -122029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64459" y="5252457"/>
            <a:ext cx="2021428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포토리뷰의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작성자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78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57810" y="1446447"/>
            <a:ext cx="167642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29502" y="1998014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포토리뷰 목록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20" y="2426913"/>
            <a:ext cx="11020425" cy="12210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10" y="3081626"/>
            <a:ext cx="817573" cy="8060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20" y="3894392"/>
            <a:ext cx="5924830" cy="25725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설명선 2 18"/>
          <p:cNvSpPr/>
          <p:nvPr/>
        </p:nvSpPr>
        <p:spPr>
          <a:xfrm rot="10800000" flipH="1">
            <a:off x="8346139" y="4550450"/>
            <a:ext cx="2773927" cy="485578"/>
          </a:xfrm>
          <a:prstGeom prst="borderCallout2">
            <a:avLst>
              <a:gd name="adj1" fmla="val 47273"/>
              <a:gd name="adj2" fmla="val -2330"/>
              <a:gd name="adj3" fmla="val 165463"/>
              <a:gd name="adj4" fmla="val -41629"/>
              <a:gd name="adj5" fmla="val -34483"/>
              <a:gd name="adj6" fmla="val -7484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4" y="4005854"/>
            <a:ext cx="817573" cy="8060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419302" y="4608573"/>
            <a:ext cx="2627603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상품의 포토리뷰 목록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9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설명선 2 18"/>
          <p:cNvSpPr/>
          <p:nvPr/>
        </p:nvSpPr>
        <p:spPr>
          <a:xfrm rot="10800000" flipH="1">
            <a:off x="6095995" y="2318655"/>
            <a:ext cx="2700764" cy="1971675"/>
          </a:xfrm>
          <a:prstGeom prst="borderCallout2">
            <a:avLst>
              <a:gd name="adj1" fmla="val 47273"/>
              <a:gd name="adj2" fmla="val -2330"/>
              <a:gd name="adj3" fmla="val 57016"/>
              <a:gd name="adj4" fmla="val -40044"/>
              <a:gd name="adj5" fmla="val 27773"/>
              <a:gd name="adj6" fmla="val -7769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0177" y="1446447"/>
            <a:ext cx="171168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(2)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65945" y="199912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등록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2575" y="2427329"/>
            <a:ext cx="2627603" cy="1754326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아이디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이름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신체 사이즈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내용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6" y="2643234"/>
            <a:ext cx="3446375" cy="3833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183" y="4703831"/>
            <a:ext cx="7637585" cy="17730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783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설명선 2 18"/>
          <p:cNvSpPr/>
          <p:nvPr/>
        </p:nvSpPr>
        <p:spPr>
          <a:xfrm rot="10800000" flipH="1">
            <a:off x="8285279" y="568544"/>
            <a:ext cx="2700764" cy="1309003"/>
          </a:xfrm>
          <a:prstGeom prst="borderCallout2">
            <a:avLst>
              <a:gd name="adj1" fmla="val -3775"/>
              <a:gd name="adj2" fmla="val 274"/>
              <a:gd name="adj3" fmla="val 14029"/>
              <a:gd name="adj4" fmla="val -19209"/>
              <a:gd name="adj5" fmla="val -62232"/>
              <a:gd name="adj6" fmla="val -4937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4184" y="1446447"/>
            <a:ext cx="1703672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(3)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6992" y="1998014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배너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2456" y="639287"/>
            <a:ext cx="2627603" cy="120032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화면에서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작성하고 이벤트 참여하기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배너를 클릭하면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리스트로 이동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3" y="2707845"/>
            <a:ext cx="6607979" cy="35697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71" y="5051103"/>
            <a:ext cx="840144" cy="806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790" y="2707845"/>
            <a:ext cx="4341669" cy="25725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85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설명선 2 18"/>
          <p:cNvSpPr/>
          <p:nvPr/>
        </p:nvSpPr>
        <p:spPr>
          <a:xfrm rot="10800000" flipH="1">
            <a:off x="8115300" y="637233"/>
            <a:ext cx="3508131" cy="675592"/>
          </a:xfrm>
          <a:prstGeom prst="borderCallout2">
            <a:avLst>
              <a:gd name="adj1" fmla="val -3775"/>
              <a:gd name="adj2" fmla="val 274"/>
              <a:gd name="adj3" fmla="val -73372"/>
              <a:gd name="adj4" fmla="val -16452"/>
              <a:gd name="adj5" fmla="val -242961"/>
              <a:gd name="adj6" fmla="val -5839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36169" y="1446447"/>
            <a:ext cx="171970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(4)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4466" y="1998014"/>
            <a:ext cx="254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3 (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57" y="2688056"/>
            <a:ext cx="5707073" cy="3486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36" y="2688056"/>
            <a:ext cx="5399795" cy="2464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102477" y="666495"/>
            <a:ext cx="3519495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 하단 배너에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3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리스트로 출력됨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08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36169" y="1446447"/>
            <a:ext cx="171970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(5)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54400" y="1998014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본인의 포토리뷰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6" y="3754315"/>
            <a:ext cx="5934183" cy="2815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198" y="3754315"/>
            <a:ext cx="5121363" cy="2242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26" y="2592928"/>
            <a:ext cx="6677025" cy="8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모서리가 둥근 직사각형 17"/>
          <p:cNvSpPr/>
          <p:nvPr/>
        </p:nvSpPr>
        <p:spPr>
          <a:xfrm>
            <a:off x="5891329" y="3016790"/>
            <a:ext cx="520480" cy="201195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84" y="3092451"/>
            <a:ext cx="679133" cy="651555"/>
          </a:xfrm>
          <a:prstGeom prst="rect">
            <a:avLst/>
          </a:prstGeom>
        </p:spPr>
      </p:pic>
      <p:sp>
        <p:nvSpPr>
          <p:cNvPr id="22" name="설명선 2 21"/>
          <p:cNvSpPr/>
          <p:nvPr/>
        </p:nvSpPr>
        <p:spPr>
          <a:xfrm rot="10800000" flipH="1">
            <a:off x="8285279" y="568544"/>
            <a:ext cx="2700764" cy="1309003"/>
          </a:xfrm>
          <a:prstGeom prst="borderCallout2">
            <a:avLst>
              <a:gd name="adj1" fmla="val -3775"/>
              <a:gd name="adj2" fmla="val 274"/>
              <a:gd name="adj3" fmla="val 14029"/>
              <a:gd name="adj4" fmla="val -19209"/>
              <a:gd name="adj5" fmla="val -91786"/>
              <a:gd name="adj6" fmla="val -6988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272456" y="639287"/>
            <a:ext cx="2627603" cy="120032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마이페이지의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MyLog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본인이 작성한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목록이 출력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23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F6E85B8-57A4-44AA-B69B-F371A5A96EB7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FF72C-290E-4C76-8D9F-2D63D2B2DF1C}"/>
              </a:ext>
            </a:extLst>
          </p:cNvPr>
          <p:cNvSpPr txBox="1"/>
          <p:nvPr/>
        </p:nvSpPr>
        <p:spPr>
          <a:xfrm>
            <a:off x="5263882" y="986660"/>
            <a:ext cx="16642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A06D-D13C-40C8-AD0B-1C36A1A27106}"/>
              </a:ext>
            </a:extLst>
          </p:cNvPr>
          <p:cNvSpPr txBox="1"/>
          <p:nvPr/>
        </p:nvSpPr>
        <p:spPr>
          <a:xfrm>
            <a:off x="5385402" y="1446447"/>
            <a:ext cx="142122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1-2. </a:t>
            </a:r>
            <a:r>
              <a:rPr lang="ko-KR" altLang="en-US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고객의 </a:t>
            </a: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Needs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76F0E-23E7-478A-B885-471912EAF63B}"/>
              </a:ext>
            </a:extLst>
          </p:cNvPr>
          <p:cNvSpPr txBox="1"/>
          <p:nvPr/>
        </p:nvSpPr>
        <p:spPr>
          <a:xfrm>
            <a:off x="5947560" y="439851"/>
            <a:ext cx="296876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01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75372E-5D87-4B51-9421-EA05B47CDEA4}"/>
              </a:ext>
            </a:extLst>
          </p:cNvPr>
          <p:cNvSpPr/>
          <p:nvPr/>
        </p:nvSpPr>
        <p:spPr>
          <a:xfrm>
            <a:off x="3057689" y="3304802"/>
            <a:ext cx="1547638" cy="1547638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7D468C5-79C9-4F9F-A078-879B1B429232}"/>
              </a:ext>
            </a:extLst>
          </p:cNvPr>
          <p:cNvSpPr/>
          <p:nvPr/>
        </p:nvSpPr>
        <p:spPr>
          <a:xfrm>
            <a:off x="4605327" y="3304802"/>
            <a:ext cx="1547638" cy="1547638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11FFF2A-7D52-4D3D-8000-9143CD21943A}"/>
              </a:ext>
            </a:extLst>
          </p:cNvPr>
          <p:cNvSpPr/>
          <p:nvPr/>
        </p:nvSpPr>
        <p:spPr>
          <a:xfrm>
            <a:off x="6162489" y="3304802"/>
            <a:ext cx="1547638" cy="1547638"/>
          </a:xfrm>
          <a:prstGeom prst="ellipse">
            <a:avLst/>
          </a:prstGeom>
          <a:noFill/>
          <a:ln w="19050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4382EE-5934-426E-B906-77D10113A152}"/>
              </a:ext>
            </a:extLst>
          </p:cNvPr>
          <p:cNvSpPr/>
          <p:nvPr/>
        </p:nvSpPr>
        <p:spPr>
          <a:xfrm>
            <a:off x="7710127" y="3304802"/>
            <a:ext cx="1547638" cy="1547638"/>
          </a:xfrm>
          <a:prstGeom prst="ellipse">
            <a:avLst/>
          </a:prstGeom>
          <a:noFill/>
          <a:ln w="19050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F7EA297-8913-4895-BB14-A78A2B555E32}"/>
              </a:ext>
            </a:extLst>
          </p:cNvPr>
          <p:cNvCxnSpPr/>
          <p:nvPr/>
        </p:nvCxnSpPr>
        <p:spPr>
          <a:xfrm>
            <a:off x="6152966" y="2240296"/>
            <a:ext cx="0" cy="36766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9003896-B3FD-4B3D-8B41-A6B4AE999BC1}"/>
              </a:ext>
            </a:extLst>
          </p:cNvPr>
          <p:cNvSpPr txBox="1"/>
          <p:nvPr/>
        </p:nvSpPr>
        <p:spPr>
          <a:xfrm>
            <a:off x="6436109" y="3740941"/>
            <a:ext cx="1074332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후기의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의심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38D87D-49E0-4543-9FED-8C3B6FEBFCCA}"/>
              </a:ext>
            </a:extLst>
          </p:cNvPr>
          <p:cNvSpPr txBox="1"/>
          <p:nvPr/>
        </p:nvSpPr>
        <p:spPr>
          <a:xfrm>
            <a:off x="8069503" y="3745945"/>
            <a:ext cx="90281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옷에 대한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고민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3C58E-D510-4596-A38A-E3F9317C6E2C}"/>
              </a:ext>
            </a:extLst>
          </p:cNvPr>
          <p:cNvSpPr txBox="1"/>
          <p:nvPr/>
        </p:nvSpPr>
        <p:spPr>
          <a:xfrm>
            <a:off x="5052456" y="2118631"/>
            <a:ext cx="80214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40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UP</a:t>
            </a:r>
            <a:endParaRPr lang="en-US" altLang="ko-KR" sz="40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D87F57-3D7D-4CFE-8F91-624FEEF10043}"/>
              </a:ext>
            </a:extLst>
          </p:cNvPr>
          <p:cNvSpPr txBox="1"/>
          <p:nvPr/>
        </p:nvSpPr>
        <p:spPr>
          <a:xfrm>
            <a:off x="6365740" y="5070560"/>
            <a:ext cx="155202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DOWN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375372E-5D87-4B51-9421-EA05B47CDEA4}"/>
              </a:ext>
            </a:extLst>
          </p:cNvPr>
          <p:cNvSpPr/>
          <p:nvPr/>
        </p:nvSpPr>
        <p:spPr>
          <a:xfrm>
            <a:off x="1501972" y="3304802"/>
            <a:ext cx="1547638" cy="1547638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1D1360-6873-45F5-BF69-8A8F92FFAF94}"/>
              </a:ext>
            </a:extLst>
          </p:cNvPr>
          <p:cNvSpPr txBox="1"/>
          <p:nvPr/>
        </p:nvSpPr>
        <p:spPr>
          <a:xfrm>
            <a:off x="1828392" y="3712367"/>
            <a:ext cx="894797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남녀 모두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스타일링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1D1360-6873-45F5-BF69-8A8F92FFAF94}"/>
              </a:ext>
            </a:extLst>
          </p:cNvPr>
          <p:cNvSpPr txBox="1"/>
          <p:nvPr/>
        </p:nvSpPr>
        <p:spPr>
          <a:xfrm>
            <a:off x="3213390" y="3753927"/>
            <a:ext cx="1237838" cy="714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원하는 태그에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맞는 의류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1D1360-6873-45F5-BF69-8A8F92FFAF94}"/>
              </a:ext>
            </a:extLst>
          </p:cNvPr>
          <p:cNvSpPr txBox="1"/>
          <p:nvPr/>
        </p:nvSpPr>
        <p:spPr>
          <a:xfrm>
            <a:off x="4841181" y="3736227"/>
            <a:ext cx="1074332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후기의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신뢰성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6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36169" y="1446447"/>
            <a:ext cx="171970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(6)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0474" y="1998014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화면에서 포토 리뷰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설명선 2 18"/>
          <p:cNvSpPr/>
          <p:nvPr/>
        </p:nvSpPr>
        <p:spPr>
          <a:xfrm rot="10800000" flipH="1">
            <a:off x="7260093" y="250120"/>
            <a:ext cx="4820538" cy="1309003"/>
          </a:xfrm>
          <a:prstGeom prst="borderCallout2">
            <a:avLst>
              <a:gd name="adj1" fmla="val -417"/>
              <a:gd name="adj2" fmla="val 49520"/>
              <a:gd name="adj3" fmla="val -101500"/>
              <a:gd name="adj4" fmla="val 69799"/>
              <a:gd name="adj5" fmla="val -188508"/>
              <a:gd name="adj6" fmla="val 4984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5" y="2567590"/>
            <a:ext cx="9158743" cy="4142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649759"/>
            <a:ext cx="840144" cy="8060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857" y="291744"/>
            <a:ext cx="4788773" cy="12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설명선 2 20"/>
          <p:cNvSpPr/>
          <p:nvPr/>
        </p:nvSpPr>
        <p:spPr>
          <a:xfrm rot="10800000" flipH="1">
            <a:off x="8660423" y="403361"/>
            <a:ext cx="2611315" cy="653515"/>
          </a:xfrm>
          <a:prstGeom prst="borderCallout2">
            <a:avLst>
              <a:gd name="adj1" fmla="val -417"/>
              <a:gd name="adj2" fmla="val 49520"/>
              <a:gd name="adj3" fmla="val -71901"/>
              <a:gd name="adj4" fmla="val 69611"/>
              <a:gd name="adj5" fmla="val -235596"/>
              <a:gd name="adj6" fmla="val 8501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36971" y="1446447"/>
            <a:ext cx="171809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(7)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9134" y="1998014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화면에서 포토 </a:t>
            </a:r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상세보기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설명선 2 18"/>
          <p:cNvSpPr/>
          <p:nvPr/>
        </p:nvSpPr>
        <p:spPr>
          <a:xfrm rot="10800000" flipH="1">
            <a:off x="397502" y="403364"/>
            <a:ext cx="4675659" cy="653515"/>
          </a:xfrm>
          <a:prstGeom prst="borderCallout2">
            <a:avLst>
              <a:gd name="adj1" fmla="val -417"/>
              <a:gd name="adj2" fmla="val 49520"/>
              <a:gd name="adj3" fmla="val -71901"/>
              <a:gd name="adj4" fmla="val 69611"/>
              <a:gd name="adj5" fmla="val -235596"/>
              <a:gd name="adj6" fmla="val 8501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6" y="2607003"/>
            <a:ext cx="4472566" cy="3822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0" y="6102741"/>
            <a:ext cx="681093" cy="6534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678" y="4008371"/>
            <a:ext cx="6396770" cy="2421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267" y="2588270"/>
            <a:ext cx="6343618" cy="1088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모서리가 둥근 직사각형 16"/>
          <p:cNvSpPr/>
          <p:nvPr/>
        </p:nvSpPr>
        <p:spPr>
          <a:xfrm>
            <a:off x="6955871" y="2547928"/>
            <a:ext cx="4553259" cy="256818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4914" y="449962"/>
            <a:ext cx="4929616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화면에서 원하는 포토 리뷰를 채택하기 누르면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작성자는 이벤트에 당첨됨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97715" y="468770"/>
            <a:ext cx="3721270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당첨된 소식을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이메일로 전송함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88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1495" y="1446447"/>
            <a:ext cx="166904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4-4.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장바구니 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51518" y="2013592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등록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5" y="2567590"/>
            <a:ext cx="3206351" cy="3912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33" y="6229512"/>
            <a:ext cx="629129" cy="620245"/>
          </a:xfrm>
          <a:prstGeom prst="rect">
            <a:avLst/>
          </a:prstGeom>
        </p:spPr>
      </p:pic>
      <p:sp>
        <p:nvSpPr>
          <p:cNvPr id="14" name="설명선 2 13"/>
          <p:cNvSpPr/>
          <p:nvPr/>
        </p:nvSpPr>
        <p:spPr>
          <a:xfrm rot="10800000" flipH="1">
            <a:off x="4172439" y="2670948"/>
            <a:ext cx="1923555" cy="485578"/>
          </a:xfrm>
          <a:prstGeom prst="borderCallout2">
            <a:avLst>
              <a:gd name="adj1" fmla="val 47273"/>
              <a:gd name="adj2" fmla="val -2330"/>
              <a:gd name="adj3" fmla="val 45531"/>
              <a:gd name="adj4" fmla="val -38500"/>
              <a:gd name="adj5" fmla="val -353413"/>
              <a:gd name="adj6" fmla="val -10648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74638" y="2729071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사이즈 선택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설명선 2 15"/>
          <p:cNvSpPr/>
          <p:nvPr/>
        </p:nvSpPr>
        <p:spPr>
          <a:xfrm rot="10800000" flipH="1">
            <a:off x="4172952" y="3376006"/>
            <a:ext cx="1923555" cy="485578"/>
          </a:xfrm>
          <a:prstGeom prst="borderCallout2">
            <a:avLst>
              <a:gd name="adj1" fmla="val 47273"/>
              <a:gd name="adj2" fmla="val -2330"/>
              <a:gd name="adj3" fmla="val 45531"/>
              <a:gd name="adj4" fmla="val -38500"/>
              <a:gd name="adj5" fmla="val -469297"/>
              <a:gd name="adj6" fmla="val -128884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81596" y="3444551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수량 선택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설명선 2 17"/>
          <p:cNvSpPr/>
          <p:nvPr/>
        </p:nvSpPr>
        <p:spPr>
          <a:xfrm rot="10800000" flipH="1">
            <a:off x="4179395" y="4081064"/>
            <a:ext cx="1923555" cy="789874"/>
          </a:xfrm>
          <a:prstGeom prst="borderCallout2">
            <a:avLst>
              <a:gd name="adj1" fmla="val 47273"/>
              <a:gd name="adj2" fmla="val -2330"/>
              <a:gd name="adj3" fmla="val 45531"/>
              <a:gd name="adj4" fmla="val -38500"/>
              <a:gd name="adj5" fmla="val -162103"/>
              <a:gd name="adj6" fmla="val -6992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2439" y="4152835"/>
            <a:ext cx="1984227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로그인을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해야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이용 가능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096" y="2872873"/>
            <a:ext cx="5013081" cy="3302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748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51877" y="1446447"/>
            <a:ext cx="168828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4-4.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장바구니 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(2)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51518" y="201359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13" y="2779643"/>
            <a:ext cx="6566388" cy="3352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설명선 2 19"/>
          <p:cNvSpPr/>
          <p:nvPr/>
        </p:nvSpPr>
        <p:spPr>
          <a:xfrm rot="10800000" flipH="1">
            <a:off x="634513" y="292579"/>
            <a:ext cx="1923555" cy="485578"/>
          </a:xfrm>
          <a:prstGeom prst="borderCallout2">
            <a:avLst>
              <a:gd name="adj1" fmla="val 47273"/>
              <a:gd name="adj2" fmla="val -2330"/>
              <a:gd name="adj3" fmla="val -275493"/>
              <a:gd name="adj4" fmla="val -29842"/>
              <a:gd name="adj5" fmla="val -803742"/>
              <a:gd name="adj6" fmla="val 2742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6712" y="360791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수량 변경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설명선 2 21"/>
          <p:cNvSpPr/>
          <p:nvPr/>
        </p:nvSpPr>
        <p:spPr>
          <a:xfrm rot="10800000" flipH="1">
            <a:off x="2514850" y="912419"/>
            <a:ext cx="1923555" cy="704454"/>
          </a:xfrm>
          <a:prstGeom prst="borderCallout2">
            <a:avLst>
              <a:gd name="adj1" fmla="val 44777"/>
              <a:gd name="adj2" fmla="val 100514"/>
              <a:gd name="adj3" fmla="val 12414"/>
              <a:gd name="adj4" fmla="val 134279"/>
              <a:gd name="adj5" fmla="val -439386"/>
              <a:gd name="adj6" fmla="val 10331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17049" y="997759"/>
            <a:ext cx="1719155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목록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삭제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설명선 2 23"/>
          <p:cNvSpPr/>
          <p:nvPr/>
        </p:nvSpPr>
        <p:spPr>
          <a:xfrm rot="10800000" flipH="1">
            <a:off x="7377847" y="2536851"/>
            <a:ext cx="4236792" cy="2093850"/>
          </a:xfrm>
          <a:prstGeom prst="borderCallout2">
            <a:avLst>
              <a:gd name="adj1" fmla="val 1083"/>
              <a:gd name="adj2" fmla="val 49966"/>
              <a:gd name="adj3" fmla="val -46954"/>
              <a:gd name="adj4" fmla="val 49595"/>
              <a:gd name="adj5" fmla="val -18318"/>
              <a:gd name="adj6" fmla="val -8493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03" y="3129472"/>
            <a:ext cx="4175245" cy="150122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55247" y="2667807"/>
            <a:ext cx="2882358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금액 표기에 대한 처리 코드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41" y="5596466"/>
            <a:ext cx="629129" cy="62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919" y="2739855"/>
            <a:ext cx="6048232" cy="3640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415544" y="1446447"/>
            <a:ext cx="136095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4-5.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결제 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40672" y="199801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설명선 2 19"/>
          <p:cNvSpPr/>
          <p:nvPr/>
        </p:nvSpPr>
        <p:spPr>
          <a:xfrm rot="10800000" flipH="1">
            <a:off x="634513" y="292579"/>
            <a:ext cx="2565887" cy="485578"/>
          </a:xfrm>
          <a:prstGeom prst="borderCallout2">
            <a:avLst>
              <a:gd name="adj1" fmla="val 47273"/>
              <a:gd name="adj2" fmla="val -2330"/>
              <a:gd name="adj3" fmla="val -282736"/>
              <a:gd name="adj4" fmla="val -21618"/>
              <a:gd name="adj5" fmla="val -796498"/>
              <a:gd name="adj6" fmla="val 560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6712" y="360791"/>
            <a:ext cx="2305426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자동 입력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설명선 2 18"/>
          <p:cNvSpPr/>
          <p:nvPr/>
        </p:nvSpPr>
        <p:spPr>
          <a:xfrm rot="10800000" flipH="1">
            <a:off x="7712445" y="377895"/>
            <a:ext cx="2592140" cy="1068551"/>
          </a:xfrm>
          <a:prstGeom prst="borderCallout2">
            <a:avLst>
              <a:gd name="adj1" fmla="val 44777"/>
              <a:gd name="adj2" fmla="val 100514"/>
              <a:gd name="adj3" fmla="val -8156"/>
              <a:gd name="adj4" fmla="val 119135"/>
              <a:gd name="adj5" fmla="val -141394"/>
              <a:gd name="adj6" fmla="val -2252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55802" y="493696"/>
            <a:ext cx="2305426" cy="923330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체크할 경우 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하단의 받는 사람 정보가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 입력됨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설명선 2 26"/>
          <p:cNvSpPr/>
          <p:nvPr/>
        </p:nvSpPr>
        <p:spPr>
          <a:xfrm rot="10800000" flipH="1">
            <a:off x="8026455" y="2746147"/>
            <a:ext cx="3473883" cy="1924049"/>
          </a:xfrm>
          <a:prstGeom prst="borderCallout2">
            <a:avLst>
              <a:gd name="adj1" fmla="val 205"/>
              <a:gd name="adj2" fmla="val 53351"/>
              <a:gd name="adj3" fmla="val -47017"/>
              <a:gd name="adj4" fmla="val 37782"/>
              <a:gd name="adj5" fmla="val -74588"/>
              <a:gd name="adj6" fmla="val -37866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55" y="2746147"/>
            <a:ext cx="3473883" cy="1924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9" y="2739855"/>
            <a:ext cx="4273473" cy="36403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60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407529" y="1446447"/>
            <a:ext cx="137698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4-5.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결제 </a:t>
            </a: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(2)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40672" y="199801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설명선 2 19"/>
          <p:cNvSpPr/>
          <p:nvPr/>
        </p:nvSpPr>
        <p:spPr>
          <a:xfrm rot="10800000" flipH="1">
            <a:off x="636110" y="823537"/>
            <a:ext cx="2565887" cy="485578"/>
          </a:xfrm>
          <a:prstGeom prst="borderCallout2">
            <a:avLst>
              <a:gd name="adj1" fmla="val 47273"/>
              <a:gd name="adj2" fmla="val -2330"/>
              <a:gd name="adj3" fmla="val -282736"/>
              <a:gd name="adj4" fmla="val -21618"/>
              <a:gd name="adj5" fmla="val -686045"/>
              <a:gd name="adj6" fmla="val 732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6340" y="887132"/>
            <a:ext cx="2305426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내역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71" y="2804690"/>
            <a:ext cx="2246167" cy="3510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7" y="6093070"/>
            <a:ext cx="629129" cy="6202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316" y="3122941"/>
            <a:ext cx="8431457" cy="2874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14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633232" y="1446447"/>
            <a:ext cx="92557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4-6. </a:t>
            </a:r>
            <a:r>
              <a:rPr lang="ko-KR" altLang="en-US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주문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11681" y="199395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 주문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70" y="3889634"/>
            <a:ext cx="10635761" cy="24499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모서리가 둥근 직사각형 12"/>
          <p:cNvSpPr/>
          <p:nvPr/>
        </p:nvSpPr>
        <p:spPr>
          <a:xfrm>
            <a:off x="2052272" y="3965565"/>
            <a:ext cx="1007452" cy="347860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4194" y="5313393"/>
            <a:ext cx="10473836" cy="347860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89" y="891977"/>
            <a:ext cx="4151801" cy="2678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설명선 2 14"/>
          <p:cNvSpPr/>
          <p:nvPr/>
        </p:nvSpPr>
        <p:spPr>
          <a:xfrm rot="10800000" flipH="1">
            <a:off x="1628044" y="2702672"/>
            <a:ext cx="3040671" cy="722524"/>
          </a:xfrm>
          <a:prstGeom prst="borderCallout2">
            <a:avLst>
              <a:gd name="adj1" fmla="val 47273"/>
              <a:gd name="adj2" fmla="val -2330"/>
              <a:gd name="adj3" fmla="val -50968"/>
              <a:gd name="adj4" fmla="val -15793"/>
              <a:gd name="adj5" fmla="val -252567"/>
              <a:gd name="adj6" fmla="val 12836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28044" y="2760354"/>
            <a:ext cx="3007157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주문한 내역들이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관리자가 확인할 수 있다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7" name="설명선 2 16"/>
          <p:cNvSpPr/>
          <p:nvPr/>
        </p:nvSpPr>
        <p:spPr>
          <a:xfrm rot="10800000" flipH="1">
            <a:off x="605703" y="403508"/>
            <a:ext cx="3083036" cy="1460094"/>
          </a:xfrm>
          <a:prstGeom prst="borderCallout2">
            <a:avLst>
              <a:gd name="adj1" fmla="val 906"/>
              <a:gd name="adj2" fmla="val 100621"/>
              <a:gd name="adj3" fmla="val -101883"/>
              <a:gd name="adj4" fmla="val 192744"/>
              <a:gd name="adj5" fmla="val -234213"/>
              <a:gd name="adj6" fmla="val 27605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1" y="730122"/>
            <a:ext cx="3083036" cy="11287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4185" y="408825"/>
            <a:ext cx="3007157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Order_state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54208" y="986660"/>
            <a:ext cx="88357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마무리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56129" y="1446447"/>
            <a:ext cx="107978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5-1. </a:t>
            </a:r>
            <a:r>
              <a:rPr lang="ko-KR" altLang="en-US" sz="1600" spc="-3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느낀 점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7141" y="439851"/>
            <a:ext cx="317715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05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2AAC73-91C7-4EE3-AE9A-21826615677C}"/>
              </a:ext>
            </a:extLst>
          </p:cNvPr>
          <p:cNvSpPr/>
          <p:nvPr/>
        </p:nvSpPr>
        <p:spPr>
          <a:xfrm>
            <a:off x="409821" y="2228015"/>
            <a:ext cx="2645370" cy="40057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3EEFC-6798-42D5-950B-7B924685C4D4}"/>
              </a:ext>
            </a:extLst>
          </p:cNvPr>
          <p:cNvSpPr txBox="1"/>
          <p:nvPr/>
        </p:nvSpPr>
        <p:spPr>
          <a:xfrm>
            <a:off x="491902" y="2870333"/>
            <a:ext cx="2571676" cy="338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두 번째 프로젝트는 첫 번째 프로젝트의 시간적인 부족을 보완하기 위해 예정보다 앞당겨 시작하였습니다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학업 진도가 나가는 중이었지만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팀원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모두 완성도를 위해 각자 열심히 공부하고 프로젝트를 진행하였습니다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..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팀 프로젝트는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단독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프로젝트보다 결과물의 질이 훨씬 높아지고 그 질을 높이기 위해 개인이 해당 파트에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대하여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여유로운 시간과 깊이를 가지고 공부할 수 있었다는 점이 큰 장점으로 다가왔습니다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첫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번째 프로젝트보다 발전한 저를 발견할 수 있었지만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다만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아쉬운 점은 부족한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spring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과 웹에 대한 지식을 보충할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학업 시간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코로나로 인해 회의가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zoom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으로 진행되다 보니 원활한 의사소통과 정보교류 과정에 약간의 안타까움을 느꼈습니다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8DBC1-F016-4CAB-9FB9-00E4973A08A3}"/>
              </a:ext>
            </a:extLst>
          </p:cNvPr>
          <p:cNvSpPr txBox="1"/>
          <p:nvPr/>
        </p:nvSpPr>
        <p:spPr>
          <a:xfrm>
            <a:off x="529675" y="2362969"/>
            <a:ext cx="83364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서진호</a:t>
            </a:r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5705891-5B2A-4827-92E9-4F2AB5A94A37}"/>
              </a:ext>
            </a:extLst>
          </p:cNvPr>
          <p:cNvCxnSpPr/>
          <p:nvPr/>
        </p:nvCxnSpPr>
        <p:spPr>
          <a:xfrm>
            <a:off x="714397" y="2784780"/>
            <a:ext cx="53820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래픽 25">
            <a:extLst>
              <a:ext uri="{FF2B5EF4-FFF2-40B4-BE49-F238E27FC236}">
                <a16:creationId xmlns:a16="http://schemas.microsoft.com/office/drawing/2014/main" id="{3EA142F3-5417-41AD-A211-A2EE2F1D91AD}"/>
              </a:ext>
            </a:extLst>
          </p:cNvPr>
          <p:cNvGrpSpPr/>
          <p:nvPr/>
        </p:nvGrpSpPr>
        <p:grpSpPr>
          <a:xfrm>
            <a:off x="2346210" y="2382703"/>
            <a:ext cx="317893" cy="309623"/>
            <a:chOff x="4576746" y="1176337"/>
            <a:chExt cx="4505325" cy="4505325"/>
          </a:xfrm>
        </p:grpSpPr>
        <p:sp>
          <p:nvSpPr>
            <p:cNvPr id="31" name="자유형: 도형 28">
              <a:extLst>
                <a:ext uri="{FF2B5EF4-FFF2-40B4-BE49-F238E27FC236}">
                  <a16:creationId xmlns:a16="http://schemas.microsoft.com/office/drawing/2014/main" id="{DB53504D-5CF0-4185-A312-0E025DDFDAC9}"/>
                </a:ext>
              </a:extLst>
            </p:cNvPr>
            <p:cNvSpPr/>
            <p:nvPr/>
          </p:nvSpPr>
          <p:spPr>
            <a:xfrm>
              <a:off x="4576925" y="1176337"/>
              <a:ext cx="4495800" cy="4505325"/>
            </a:xfrm>
            <a:custGeom>
              <a:avLst/>
              <a:gdLst>
                <a:gd name="connsiteX0" fmla="*/ 3843931 w 4495800"/>
                <a:gd name="connsiteY0" fmla="*/ 660083 h 4505325"/>
                <a:gd name="connsiteX1" fmla="*/ 2251351 w 4495800"/>
                <a:gd name="connsiteY1" fmla="*/ 0 h 4505325"/>
                <a:gd name="connsiteX2" fmla="*/ 658770 w 4495800"/>
                <a:gd name="connsiteY2" fmla="*/ 660083 h 4505325"/>
                <a:gd name="connsiteX3" fmla="*/ 516848 w 4495800"/>
                <a:gd name="connsiteY3" fmla="*/ 3689033 h 4505325"/>
                <a:gd name="connsiteX4" fmla="*/ 155850 w 4495800"/>
                <a:gd name="connsiteY4" fmla="*/ 4089083 h 4505325"/>
                <a:gd name="connsiteX5" fmla="*/ 40598 w 4495800"/>
                <a:gd name="connsiteY5" fmla="*/ 4310063 h 4505325"/>
                <a:gd name="connsiteX6" fmla="*/ 216810 w 4495800"/>
                <a:gd name="connsiteY6" fmla="*/ 4487228 h 4505325"/>
                <a:gd name="connsiteX7" fmla="*/ 394928 w 4495800"/>
                <a:gd name="connsiteY7" fmla="*/ 4500563 h 4505325"/>
                <a:gd name="connsiteX8" fmla="*/ 1187408 w 4495800"/>
                <a:gd name="connsiteY8" fmla="*/ 4237673 h 4505325"/>
                <a:gd name="connsiteX9" fmla="*/ 2250398 w 4495800"/>
                <a:gd name="connsiteY9" fmla="*/ 4505325 h 4505325"/>
                <a:gd name="connsiteX10" fmla="*/ 3844883 w 4495800"/>
                <a:gd name="connsiteY10" fmla="*/ 3845243 h 4505325"/>
                <a:gd name="connsiteX11" fmla="*/ 4504966 w 4495800"/>
                <a:gd name="connsiteY11" fmla="*/ 2252663 h 4505325"/>
                <a:gd name="connsiteX12" fmla="*/ 3843931 w 4495800"/>
                <a:gd name="connsiteY12" fmla="*/ 660083 h 4505325"/>
                <a:gd name="connsiteX13" fmla="*/ 3662003 w 4495800"/>
                <a:gd name="connsiteY13" fmla="*/ 3663315 h 4505325"/>
                <a:gd name="connsiteX14" fmla="*/ 1240748 w 4495800"/>
                <a:gd name="connsiteY14" fmla="*/ 3973830 h 4505325"/>
                <a:gd name="connsiteX15" fmla="*/ 1084538 w 4495800"/>
                <a:gd name="connsiteY15" fmla="*/ 3993833 h 4505325"/>
                <a:gd name="connsiteX16" fmla="*/ 1074061 w 4495800"/>
                <a:gd name="connsiteY16" fmla="*/ 4001453 h 4505325"/>
                <a:gd name="connsiteX17" fmla="*/ 394928 w 4495800"/>
                <a:gd name="connsiteY17" fmla="*/ 4243388 h 4505325"/>
                <a:gd name="connsiteX18" fmla="*/ 393975 w 4495800"/>
                <a:gd name="connsiteY18" fmla="*/ 4243388 h 4505325"/>
                <a:gd name="connsiteX19" fmla="*/ 780691 w 4495800"/>
                <a:gd name="connsiteY19" fmla="*/ 3729990 h 4505325"/>
                <a:gd name="connsiteX20" fmla="*/ 787358 w 4495800"/>
                <a:gd name="connsiteY20" fmla="*/ 3647123 h 4505325"/>
                <a:gd name="connsiteX21" fmla="*/ 755925 w 4495800"/>
                <a:gd name="connsiteY21" fmla="*/ 3574733 h 4505325"/>
                <a:gd name="connsiteX22" fmla="*/ 839745 w 4495800"/>
                <a:gd name="connsiteY22" fmla="*/ 842010 h 4505325"/>
                <a:gd name="connsiteX23" fmla="*/ 3661051 w 4495800"/>
                <a:gd name="connsiteY23" fmla="*/ 842010 h 4505325"/>
                <a:gd name="connsiteX24" fmla="*/ 3662003 w 4495800"/>
                <a:gd name="connsiteY24" fmla="*/ 3663315 h 450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95800" h="4505325">
                  <a:moveTo>
                    <a:pt x="3843931" y="660083"/>
                  </a:moveTo>
                  <a:cubicBezTo>
                    <a:pt x="3418163" y="234315"/>
                    <a:pt x="2853331" y="0"/>
                    <a:pt x="2251351" y="0"/>
                  </a:cubicBezTo>
                  <a:cubicBezTo>
                    <a:pt x="1649371" y="0"/>
                    <a:pt x="1084538" y="234315"/>
                    <a:pt x="658770" y="660083"/>
                  </a:cubicBezTo>
                  <a:cubicBezTo>
                    <a:pt x="-164190" y="1483043"/>
                    <a:pt x="-221340" y="2800350"/>
                    <a:pt x="516848" y="3689033"/>
                  </a:cubicBezTo>
                  <a:cubicBezTo>
                    <a:pt x="444458" y="3834765"/>
                    <a:pt x="328253" y="4004310"/>
                    <a:pt x="155850" y="4089083"/>
                  </a:cubicBezTo>
                  <a:cubicBezTo>
                    <a:pt x="72983" y="4130040"/>
                    <a:pt x="26310" y="4218623"/>
                    <a:pt x="40598" y="4310063"/>
                  </a:cubicBezTo>
                  <a:cubicBezTo>
                    <a:pt x="54885" y="4401503"/>
                    <a:pt x="125370" y="4472940"/>
                    <a:pt x="216810" y="4487228"/>
                  </a:cubicBezTo>
                  <a:cubicBezTo>
                    <a:pt x="259673" y="4493895"/>
                    <a:pt x="320633" y="4500563"/>
                    <a:pt x="394928" y="4500563"/>
                  </a:cubicBezTo>
                  <a:cubicBezTo>
                    <a:pt x="594000" y="4500563"/>
                    <a:pt x="887370" y="4453890"/>
                    <a:pt x="1187408" y="4237673"/>
                  </a:cubicBezTo>
                  <a:cubicBezTo>
                    <a:pt x="1521736" y="4417695"/>
                    <a:pt x="1887496" y="4505325"/>
                    <a:pt x="2250398" y="4505325"/>
                  </a:cubicBezTo>
                  <a:cubicBezTo>
                    <a:pt x="2833328" y="4505325"/>
                    <a:pt x="3410543" y="4279583"/>
                    <a:pt x="3844883" y="3845243"/>
                  </a:cubicBezTo>
                  <a:cubicBezTo>
                    <a:pt x="4270651" y="3419475"/>
                    <a:pt x="4504966" y="2854643"/>
                    <a:pt x="4504966" y="2252663"/>
                  </a:cubicBezTo>
                  <a:cubicBezTo>
                    <a:pt x="4504966" y="1650683"/>
                    <a:pt x="4269698" y="1085850"/>
                    <a:pt x="3843931" y="660083"/>
                  </a:cubicBezTo>
                  <a:close/>
                  <a:moveTo>
                    <a:pt x="3662003" y="3663315"/>
                  </a:moveTo>
                  <a:cubicBezTo>
                    <a:pt x="3019065" y="4306253"/>
                    <a:pt x="2023703" y="4433888"/>
                    <a:pt x="1240748" y="3973830"/>
                  </a:cubicBezTo>
                  <a:cubicBezTo>
                    <a:pt x="1189313" y="3943350"/>
                    <a:pt x="1125496" y="3952875"/>
                    <a:pt x="1084538" y="3993833"/>
                  </a:cubicBezTo>
                  <a:cubicBezTo>
                    <a:pt x="1080728" y="3995738"/>
                    <a:pt x="1076918" y="3998595"/>
                    <a:pt x="1074061" y="4001453"/>
                  </a:cubicBezTo>
                  <a:cubicBezTo>
                    <a:pt x="815933" y="4201478"/>
                    <a:pt x="562568" y="4243388"/>
                    <a:pt x="394928" y="4243388"/>
                  </a:cubicBezTo>
                  <a:lnTo>
                    <a:pt x="393975" y="4243388"/>
                  </a:lnTo>
                  <a:cubicBezTo>
                    <a:pt x="587333" y="4102418"/>
                    <a:pt x="709253" y="3892868"/>
                    <a:pt x="780691" y="3729990"/>
                  </a:cubicBezTo>
                  <a:cubicBezTo>
                    <a:pt x="792120" y="3702368"/>
                    <a:pt x="794025" y="3673793"/>
                    <a:pt x="787358" y="3647123"/>
                  </a:cubicBezTo>
                  <a:cubicBezTo>
                    <a:pt x="784500" y="3621405"/>
                    <a:pt x="774023" y="3595688"/>
                    <a:pt x="755925" y="3574733"/>
                  </a:cubicBezTo>
                  <a:cubicBezTo>
                    <a:pt x="58695" y="2787015"/>
                    <a:pt x="94890" y="1586865"/>
                    <a:pt x="839745" y="842010"/>
                  </a:cubicBezTo>
                  <a:cubicBezTo>
                    <a:pt x="1617938" y="63818"/>
                    <a:pt x="2883811" y="63818"/>
                    <a:pt x="3661051" y="842010"/>
                  </a:cubicBezTo>
                  <a:cubicBezTo>
                    <a:pt x="4440196" y="1620203"/>
                    <a:pt x="4440196" y="2885123"/>
                    <a:pt x="3662003" y="36633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자유형: 도형 29">
              <a:extLst>
                <a:ext uri="{FF2B5EF4-FFF2-40B4-BE49-F238E27FC236}">
                  <a16:creationId xmlns:a16="http://schemas.microsoft.com/office/drawing/2014/main" id="{0D10EE9C-D1D8-45C4-823A-E25536A9338F}"/>
                </a:ext>
              </a:extLst>
            </p:cNvPr>
            <p:cNvSpPr/>
            <p:nvPr/>
          </p:nvSpPr>
          <p:spPr>
            <a:xfrm>
              <a:off x="667016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1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: 도형 30">
              <a:extLst>
                <a:ext uri="{FF2B5EF4-FFF2-40B4-BE49-F238E27FC236}">
                  <a16:creationId xmlns:a16="http://schemas.microsoft.com/office/drawing/2014/main" id="{2FFFE645-955A-43B0-A722-4A8D7F16C664}"/>
                </a:ext>
              </a:extLst>
            </p:cNvPr>
            <p:cNvSpPr/>
            <p:nvPr/>
          </p:nvSpPr>
          <p:spPr>
            <a:xfrm>
              <a:off x="748550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40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자유형: 도형 31">
              <a:extLst>
                <a:ext uri="{FF2B5EF4-FFF2-40B4-BE49-F238E27FC236}">
                  <a16:creationId xmlns:a16="http://schemas.microsoft.com/office/drawing/2014/main" id="{754BB428-4C10-4645-832F-4F447D6C971B}"/>
                </a:ext>
              </a:extLst>
            </p:cNvPr>
            <p:cNvSpPr/>
            <p:nvPr/>
          </p:nvSpPr>
          <p:spPr>
            <a:xfrm>
              <a:off x="585482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8E09F3C-8741-477E-A08C-49E021C38CC5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5771178-2A7E-4A88-84DA-884C79291C8E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F2C24CE-DE67-4FFE-9203-779F6A7BC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BD8843C-E518-4DB4-B712-C8FFF5BCB9A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33C7E41-9562-48AE-9544-12E9BBE521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B767DAF-E2D7-48E1-8298-BB2A84E0CC5A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575E7AD-4162-45A3-8657-616D09627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B2AAC73-91C7-4EE3-AE9A-21826615677C}"/>
              </a:ext>
            </a:extLst>
          </p:cNvPr>
          <p:cNvSpPr/>
          <p:nvPr/>
        </p:nvSpPr>
        <p:spPr>
          <a:xfrm>
            <a:off x="3277301" y="2228015"/>
            <a:ext cx="2645370" cy="399483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B8DBC1-F016-4CAB-9FB9-00E4973A08A3}"/>
              </a:ext>
            </a:extLst>
          </p:cNvPr>
          <p:cNvSpPr txBox="1"/>
          <p:nvPr/>
        </p:nvSpPr>
        <p:spPr>
          <a:xfrm>
            <a:off x="3402636" y="2362969"/>
            <a:ext cx="833641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김한나</a:t>
            </a:r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5705891-5B2A-4827-92E9-4F2AB5A94A37}"/>
              </a:ext>
            </a:extLst>
          </p:cNvPr>
          <p:cNvCxnSpPr/>
          <p:nvPr/>
        </p:nvCxnSpPr>
        <p:spPr>
          <a:xfrm>
            <a:off x="3587358" y="2784780"/>
            <a:ext cx="53820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래픽 25">
            <a:extLst>
              <a:ext uri="{FF2B5EF4-FFF2-40B4-BE49-F238E27FC236}">
                <a16:creationId xmlns:a16="http://schemas.microsoft.com/office/drawing/2014/main" id="{3EA142F3-5417-41AD-A211-A2EE2F1D91AD}"/>
              </a:ext>
            </a:extLst>
          </p:cNvPr>
          <p:cNvGrpSpPr/>
          <p:nvPr/>
        </p:nvGrpSpPr>
        <p:grpSpPr>
          <a:xfrm>
            <a:off x="5219171" y="2382703"/>
            <a:ext cx="317893" cy="309623"/>
            <a:chOff x="4576746" y="1176337"/>
            <a:chExt cx="4505325" cy="4505325"/>
          </a:xfrm>
        </p:grpSpPr>
        <p:sp>
          <p:nvSpPr>
            <p:cNvPr id="61" name="자유형: 도형 28">
              <a:extLst>
                <a:ext uri="{FF2B5EF4-FFF2-40B4-BE49-F238E27FC236}">
                  <a16:creationId xmlns:a16="http://schemas.microsoft.com/office/drawing/2014/main" id="{DB53504D-5CF0-4185-A312-0E025DDFDAC9}"/>
                </a:ext>
              </a:extLst>
            </p:cNvPr>
            <p:cNvSpPr/>
            <p:nvPr/>
          </p:nvSpPr>
          <p:spPr>
            <a:xfrm>
              <a:off x="4576925" y="1176337"/>
              <a:ext cx="4495800" cy="4505325"/>
            </a:xfrm>
            <a:custGeom>
              <a:avLst/>
              <a:gdLst>
                <a:gd name="connsiteX0" fmla="*/ 3843931 w 4495800"/>
                <a:gd name="connsiteY0" fmla="*/ 660083 h 4505325"/>
                <a:gd name="connsiteX1" fmla="*/ 2251351 w 4495800"/>
                <a:gd name="connsiteY1" fmla="*/ 0 h 4505325"/>
                <a:gd name="connsiteX2" fmla="*/ 658770 w 4495800"/>
                <a:gd name="connsiteY2" fmla="*/ 660083 h 4505325"/>
                <a:gd name="connsiteX3" fmla="*/ 516848 w 4495800"/>
                <a:gd name="connsiteY3" fmla="*/ 3689033 h 4505325"/>
                <a:gd name="connsiteX4" fmla="*/ 155850 w 4495800"/>
                <a:gd name="connsiteY4" fmla="*/ 4089083 h 4505325"/>
                <a:gd name="connsiteX5" fmla="*/ 40598 w 4495800"/>
                <a:gd name="connsiteY5" fmla="*/ 4310063 h 4505325"/>
                <a:gd name="connsiteX6" fmla="*/ 216810 w 4495800"/>
                <a:gd name="connsiteY6" fmla="*/ 4487228 h 4505325"/>
                <a:gd name="connsiteX7" fmla="*/ 394928 w 4495800"/>
                <a:gd name="connsiteY7" fmla="*/ 4500563 h 4505325"/>
                <a:gd name="connsiteX8" fmla="*/ 1187408 w 4495800"/>
                <a:gd name="connsiteY8" fmla="*/ 4237673 h 4505325"/>
                <a:gd name="connsiteX9" fmla="*/ 2250398 w 4495800"/>
                <a:gd name="connsiteY9" fmla="*/ 4505325 h 4505325"/>
                <a:gd name="connsiteX10" fmla="*/ 3844883 w 4495800"/>
                <a:gd name="connsiteY10" fmla="*/ 3845243 h 4505325"/>
                <a:gd name="connsiteX11" fmla="*/ 4504966 w 4495800"/>
                <a:gd name="connsiteY11" fmla="*/ 2252663 h 4505325"/>
                <a:gd name="connsiteX12" fmla="*/ 3843931 w 4495800"/>
                <a:gd name="connsiteY12" fmla="*/ 660083 h 4505325"/>
                <a:gd name="connsiteX13" fmla="*/ 3662003 w 4495800"/>
                <a:gd name="connsiteY13" fmla="*/ 3663315 h 4505325"/>
                <a:gd name="connsiteX14" fmla="*/ 1240748 w 4495800"/>
                <a:gd name="connsiteY14" fmla="*/ 3973830 h 4505325"/>
                <a:gd name="connsiteX15" fmla="*/ 1084538 w 4495800"/>
                <a:gd name="connsiteY15" fmla="*/ 3993833 h 4505325"/>
                <a:gd name="connsiteX16" fmla="*/ 1074061 w 4495800"/>
                <a:gd name="connsiteY16" fmla="*/ 4001453 h 4505325"/>
                <a:gd name="connsiteX17" fmla="*/ 394928 w 4495800"/>
                <a:gd name="connsiteY17" fmla="*/ 4243388 h 4505325"/>
                <a:gd name="connsiteX18" fmla="*/ 393975 w 4495800"/>
                <a:gd name="connsiteY18" fmla="*/ 4243388 h 4505325"/>
                <a:gd name="connsiteX19" fmla="*/ 780691 w 4495800"/>
                <a:gd name="connsiteY19" fmla="*/ 3729990 h 4505325"/>
                <a:gd name="connsiteX20" fmla="*/ 787358 w 4495800"/>
                <a:gd name="connsiteY20" fmla="*/ 3647123 h 4505325"/>
                <a:gd name="connsiteX21" fmla="*/ 755925 w 4495800"/>
                <a:gd name="connsiteY21" fmla="*/ 3574733 h 4505325"/>
                <a:gd name="connsiteX22" fmla="*/ 839745 w 4495800"/>
                <a:gd name="connsiteY22" fmla="*/ 842010 h 4505325"/>
                <a:gd name="connsiteX23" fmla="*/ 3661051 w 4495800"/>
                <a:gd name="connsiteY23" fmla="*/ 842010 h 4505325"/>
                <a:gd name="connsiteX24" fmla="*/ 3662003 w 4495800"/>
                <a:gd name="connsiteY24" fmla="*/ 3663315 h 450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95800" h="4505325">
                  <a:moveTo>
                    <a:pt x="3843931" y="660083"/>
                  </a:moveTo>
                  <a:cubicBezTo>
                    <a:pt x="3418163" y="234315"/>
                    <a:pt x="2853331" y="0"/>
                    <a:pt x="2251351" y="0"/>
                  </a:cubicBezTo>
                  <a:cubicBezTo>
                    <a:pt x="1649371" y="0"/>
                    <a:pt x="1084538" y="234315"/>
                    <a:pt x="658770" y="660083"/>
                  </a:cubicBezTo>
                  <a:cubicBezTo>
                    <a:pt x="-164190" y="1483043"/>
                    <a:pt x="-221340" y="2800350"/>
                    <a:pt x="516848" y="3689033"/>
                  </a:cubicBezTo>
                  <a:cubicBezTo>
                    <a:pt x="444458" y="3834765"/>
                    <a:pt x="328253" y="4004310"/>
                    <a:pt x="155850" y="4089083"/>
                  </a:cubicBezTo>
                  <a:cubicBezTo>
                    <a:pt x="72983" y="4130040"/>
                    <a:pt x="26310" y="4218623"/>
                    <a:pt x="40598" y="4310063"/>
                  </a:cubicBezTo>
                  <a:cubicBezTo>
                    <a:pt x="54885" y="4401503"/>
                    <a:pt x="125370" y="4472940"/>
                    <a:pt x="216810" y="4487228"/>
                  </a:cubicBezTo>
                  <a:cubicBezTo>
                    <a:pt x="259673" y="4493895"/>
                    <a:pt x="320633" y="4500563"/>
                    <a:pt x="394928" y="4500563"/>
                  </a:cubicBezTo>
                  <a:cubicBezTo>
                    <a:pt x="594000" y="4500563"/>
                    <a:pt x="887370" y="4453890"/>
                    <a:pt x="1187408" y="4237673"/>
                  </a:cubicBezTo>
                  <a:cubicBezTo>
                    <a:pt x="1521736" y="4417695"/>
                    <a:pt x="1887496" y="4505325"/>
                    <a:pt x="2250398" y="4505325"/>
                  </a:cubicBezTo>
                  <a:cubicBezTo>
                    <a:pt x="2833328" y="4505325"/>
                    <a:pt x="3410543" y="4279583"/>
                    <a:pt x="3844883" y="3845243"/>
                  </a:cubicBezTo>
                  <a:cubicBezTo>
                    <a:pt x="4270651" y="3419475"/>
                    <a:pt x="4504966" y="2854643"/>
                    <a:pt x="4504966" y="2252663"/>
                  </a:cubicBezTo>
                  <a:cubicBezTo>
                    <a:pt x="4504966" y="1650683"/>
                    <a:pt x="4269698" y="1085850"/>
                    <a:pt x="3843931" y="660083"/>
                  </a:cubicBezTo>
                  <a:close/>
                  <a:moveTo>
                    <a:pt x="3662003" y="3663315"/>
                  </a:moveTo>
                  <a:cubicBezTo>
                    <a:pt x="3019065" y="4306253"/>
                    <a:pt x="2023703" y="4433888"/>
                    <a:pt x="1240748" y="3973830"/>
                  </a:cubicBezTo>
                  <a:cubicBezTo>
                    <a:pt x="1189313" y="3943350"/>
                    <a:pt x="1125496" y="3952875"/>
                    <a:pt x="1084538" y="3993833"/>
                  </a:cubicBezTo>
                  <a:cubicBezTo>
                    <a:pt x="1080728" y="3995738"/>
                    <a:pt x="1076918" y="3998595"/>
                    <a:pt x="1074061" y="4001453"/>
                  </a:cubicBezTo>
                  <a:cubicBezTo>
                    <a:pt x="815933" y="4201478"/>
                    <a:pt x="562568" y="4243388"/>
                    <a:pt x="394928" y="4243388"/>
                  </a:cubicBezTo>
                  <a:lnTo>
                    <a:pt x="393975" y="4243388"/>
                  </a:lnTo>
                  <a:cubicBezTo>
                    <a:pt x="587333" y="4102418"/>
                    <a:pt x="709253" y="3892868"/>
                    <a:pt x="780691" y="3729990"/>
                  </a:cubicBezTo>
                  <a:cubicBezTo>
                    <a:pt x="792120" y="3702368"/>
                    <a:pt x="794025" y="3673793"/>
                    <a:pt x="787358" y="3647123"/>
                  </a:cubicBezTo>
                  <a:cubicBezTo>
                    <a:pt x="784500" y="3621405"/>
                    <a:pt x="774023" y="3595688"/>
                    <a:pt x="755925" y="3574733"/>
                  </a:cubicBezTo>
                  <a:cubicBezTo>
                    <a:pt x="58695" y="2787015"/>
                    <a:pt x="94890" y="1586865"/>
                    <a:pt x="839745" y="842010"/>
                  </a:cubicBezTo>
                  <a:cubicBezTo>
                    <a:pt x="1617938" y="63818"/>
                    <a:pt x="2883811" y="63818"/>
                    <a:pt x="3661051" y="842010"/>
                  </a:cubicBezTo>
                  <a:cubicBezTo>
                    <a:pt x="4440196" y="1620203"/>
                    <a:pt x="4440196" y="2885123"/>
                    <a:pt x="3662003" y="36633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2" name="자유형: 도형 29">
              <a:extLst>
                <a:ext uri="{FF2B5EF4-FFF2-40B4-BE49-F238E27FC236}">
                  <a16:creationId xmlns:a16="http://schemas.microsoft.com/office/drawing/2014/main" id="{0D10EE9C-D1D8-45C4-823A-E25536A9338F}"/>
                </a:ext>
              </a:extLst>
            </p:cNvPr>
            <p:cNvSpPr/>
            <p:nvPr/>
          </p:nvSpPr>
          <p:spPr>
            <a:xfrm>
              <a:off x="667016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1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3" name="자유형: 도형 30">
              <a:extLst>
                <a:ext uri="{FF2B5EF4-FFF2-40B4-BE49-F238E27FC236}">
                  <a16:creationId xmlns:a16="http://schemas.microsoft.com/office/drawing/2014/main" id="{2FFFE645-955A-43B0-A722-4A8D7F16C664}"/>
                </a:ext>
              </a:extLst>
            </p:cNvPr>
            <p:cNvSpPr/>
            <p:nvPr/>
          </p:nvSpPr>
          <p:spPr>
            <a:xfrm>
              <a:off x="748550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40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4" name="자유형: 도형 31">
              <a:extLst>
                <a:ext uri="{FF2B5EF4-FFF2-40B4-BE49-F238E27FC236}">
                  <a16:creationId xmlns:a16="http://schemas.microsoft.com/office/drawing/2014/main" id="{754BB428-4C10-4645-832F-4F447D6C971B}"/>
                </a:ext>
              </a:extLst>
            </p:cNvPr>
            <p:cNvSpPr/>
            <p:nvPr/>
          </p:nvSpPr>
          <p:spPr>
            <a:xfrm>
              <a:off x="585482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2AAC73-91C7-4EE3-AE9A-21826615677C}"/>
              </a:ext>
            </a:extLst>
          </p:cNvPr>
          <p:cNvSpPr/>
          <p:nvPr/>
        </p:nvSpPr>
        <p:spPr>
          <a:xfrm>
            <a:off x="6254856" y="2228015"/>
            <a:ext cx="2645370" cy="399483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8DBC1-F016-4CAB-9FB9-00E4973A08A3}"/>
              </a:ext>
            </a:extLst>
          </p:cNvPr>
          <p:cNvSpPr txBox="1"/>
          <p:nvPr/>
        </p:nvSpPr>
        <p:spPr>
          <a:xfrm>
            <a:off x="6429842" y="2348522"/>
            <a:ext cx="833641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황유미</a:t>
            </a:r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5705891-5B2A-4827-92E9-4F2AB5A94A37}"/>
              </a:ext>
            </a:extLst>
          </p:cNvPr>
          <p:cNvCxnSpPr/>
          <p:nvPr/>
        </p:nvCxnSpPr>
        <p:spPr>
          <a:xfrm>
            <a:off x="6614564" y="2770333"/>
            <a:ext cx="53820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3B081D1-BE85-4E50-B76B-C0F692A3A0A2}"/>
              </a:ext>
            </a:extLst>
          </p:cNvPr>
          <p:cNvSpPr txBox="1"/>
          <p:nvPr/>
        </p:nvSpPr>
        <p:spPr>
          <a:xfrm>
            <a:off x="6409537" y="2932987"/>
            <a:ext cx="2345210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조인된 여러 테이블에서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기본 키를 갖고 있는 데이터를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삭제할 경우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외래 키로 갖고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있는 데이터로 인한 오류 상황을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경험하였습니다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결국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테이블 생성 시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제약 조건을 주는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쿼리문에서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연쇄 삭제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(on delete cascade)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로 해결하였습니다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72" name="그래픽 25">
            <a:extLst>
              <a:ext uri="{FF2B5EF4-FFF2-40B4-BE49-F238E27FC236}">
                <a16:creationId xmlns:a16="http://schemas.microsoft.com/office/drawing/2014/main" id="{3EA142F3-5417-41AD-A211-A2EE2F1D91AD}"/>
              </a:ext>
            </a:extLst>
          </p:cNvPr>
          <p:cNvGrpSpPr/>
          <p:nvPr/>
        </p:nvGrpSpPr>
        <p:grpSpPr>
          <a:xfrm>
            <a:off x="8246377" y="2368256"/>
            <a:ext cx="317893" cy="309623"/>
            <a:chOff x="4576746" y="1176337"/>
            <a:chExt cx="4505325" cy="4505325"/>
          </a:xfrm>
        </p:grpSpPr>
        <p:sp>
          <p:nvSpPr>
            <p:cNvPr id="73" name="자유형: 도형 28">
              <a:extLst>
                <a:ext uri="{FF2B5EF4-FFF2-40B4-BE49-F238E27FC236}">
                  <a16:creationId xmlns:a16="http://schemas.microsoft.com/office/drawing/2014/main" id="{DB53504D-5CF0-4185-A312-0E025DDFDAC9}"/>
                </a:ext>
              </a:extLst>
            </p:cNvPr>
            <p:cNvSpPr/>
            <p:nvPr/>
          </p:nvSpPr>
          <p:spPr>
            <a:xfrm>
              <a:off x="4576925" y="1176337"/>
              <a:ext cx="4495800" cy="4505325"/>
            </a:xfrm>
            <a:custGeom>
              <a:avLst/>
              <a:gdLst>
                <a:gd name="connsiteX0" fmla="*/ 3843931 w 4495800"/>
                <a:gd name="connsiteY0" fmla="*/ 660083 h 4505325"/>
                <a:gd name="connsiteX1" fmla="*/ 2251351 w 4495800"/>
                <a:gd name="connsiteY1" fmla="*/ 0 h 4505325"/>
                <a:gd name="connsiteX2" fmla="*/ 658770 w 4495800"/>
                <a:gd name="connsiteY2" fmla="*/ 660083 h 4505325"/>
                <a:gd name="connsiteX3" fmla="*/ 516848 w 4495800"/>
                <a:gd name="connsiteY3" fmla="*/ 3689033 h 4505325"/>
                <a:gd name="connsiteX4" fmla="*/ 155850 w 4495800"/>
                <a:gd name="connsiteY4" fmla="*/ 4089083 h 4505325"/>
                <a:gd name="connsiteX5" fmla="*/ 40598 w 4495800"/>
                <a:gd name="connsiteY5" fmla="*/ 4310063 h 4505325"/>
                <a:gd name="connsiteX6" fmla="*/ 216810 w 4495800"/>
                <a:gd name="connsiteY6" fmla="*/ 4487228 h 4505325"/>
                <a:gd name="connsiteX7" fmla="*/ 394928 w 4495800"/>
                <a:gd name="connsiteY7" fmla="*/ 4500563 h 4505325"/>
                <a:gd name="connsiteX8" fmla="*/ 1187408 w 4495800"/>
                <a:gd name="connsiteY8" fmla="*/ 4237673 h 4505325"/>
                <a:gd name="connsiteX9" fmla="*/ 2250398 w 4495800"/>
                <a:gd name="connsiteY9" fmla="*/ 4505325 h 4505325"/>
                <a:gd name="connsiteX10" fmla="*/ 3844883 w 4495800"/>
                <a:gd name="connsiteY10" fmla="*/ 3845243 h 4505325"/>
                <a:gd name="connsiteX11" fmla="*/ 4504966 w 4495800"/>
                <a:gd name="connsiteY11" fmla="*/ 2252663 h 4505325"/>
                <a:gd name="connsiteX12" fmla="*/ 3843931 w 4495800"/>
                <a:gd name="connsiteY12" fmla="*/ 660083 h 4505325"/>
                <a:gd name="connsiteX13" fmla="*/ 3662003 w 4495800"/>
                <a:gd name="connsiteY13" fmla="*/ 3663315 h 4505325"/>
                <a:gd name="connsiteX14" fmla="*/ 1240748 w 4495800"/>
                <a:gd name="connsiteY14" fmla="*/ 3973830 h 4505325"/>
                <a:gd name="connsiteX15" fmla="*/ 1084538 w 4495800"/>
                <a:gd name="connsiteY15" fmla="*/ 3993833 h 4505325"/>
                <a:gd name="connsiteX16" fmla="*/ 1074061 w 4495800"/>
                <a:gd name="connsiteY16" fmla="*/ 4001453 h 4505325"/>
                <a:gd name="connsiteX17" fmla="*/ 394928 w 4495800"/>
                <a:gd name="connsiteY17" fmla="*/ 4243388 h 4505325"/>
                <a:gd name="connsiteX18" fmla="*/ 393975 w 4495800"/>
                <a:gd name="connsiteY18" fmla="*/ 4243388 h 4505325"/>
                <a:gd name="connsiteX19" fmla="*/ 780691 w 4495800"/>
                <a:gd name="connsiteY19" fmla="*/ 3729990 h 4505325"/>
                <a:gd name="connsiteX20" fmla="*/ 787358 w 4495800"/>
                <a:gd name="connsiteY20" fmla="*/ 3647123 h 4505325"/>
                <a:gd name="connsiteX21" fmla="*/ 755925 w 4495800"/>
                <a:gd name="connsiteY21" fmla="*/ 3574733 h 4505325"/>
                <a:gd name="connsiteX22" fmla="*/ 839745 w 4495800"/>
                <a:gd name="connsiteY22" fmla="*/ 842010 h 4505325"/>
                <a:gd name="connsiteX23" fmla="*/ 3661051 w 4495800"/>
                <a:gd name="connsiteY23" fmla="*/ 842010 h 4505325"/>
                <a:gd name="connsiteX24" fmla="*/ 3662003 w 4495800"/>
                <a:gd name="connsiteY24" fmla="*/ 3663315 h 450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95800" h="4505325">
                  <a:moveTo>
                    <a:pt x="3843931" y="660083"/>
                  </a:moveTo>
                  <a:cubicBezTo>
                    <a:pt x="3418163" y="234315"/>
                    <a:pt x="2853331" y="0"/>
                    <a:pt x="2251351" y="0"/>
                  </a:cubicBezTo>
                  <a:cubicBezTo>
                    <a:pt x="1649371" y="0"/>
                    <a:pt x="1084538" y="234315"/>
                    <a:pt x="658770" y="660083"/>
                  </a:cubicBezTo>
                  <a:cubicBezTo>
                    <a:pt x="-164190" y="1483043"/>
                    <a:pt x="-221340" y="2800350"/>
                    <a:pt x="516848" y="3689033"/>
                  </a:cubicBezTo>
                  <a:cubicBezTo>
                    <a:pt x="444458" y="3834765"/>
                    <a:pt x="328253" y="4004310"/>
                    <a:pt x="155850" y="4089083"/>
                  </a:cubicBezTo>
                  <a:cubicBezTo>
                    <a:pt x="72983" y="4130040"/>
                    <a:pt x="26310" y="4218623"/>
                    <a:pt x="40598" y="4310063"/>
                  </a:cubicBezTo>
                  <a:cubicBezTo>
                    <a:pt x="54885" y="4401503"/>
                    <a:pt x="125370" y="4472940"/>
                    <a:pt x="216810" y="4487228"/>
                  </a:cubicBezTo>
                  <a:cubicBezTo>
                    <a:pt x="259673" y="4493895"/>
                    <a:pt x="320633" y="4500563"/>
                    <a:pt x="394928" y="4500563"/>
                  </a:cubicBezTo>
                  <a:cubicBezTo>
                    <a:pt x="594000" y="4500563"/>
                    <a:pt x="887370" y="4453890"/>
                    <a:pt x="1187408" y="4237673"/>
                  </a:cubicBezTo>
                  <a:cubicBezTo>
                    <a:pt x="1521736" y="4417695"/>
                    <a:pt x="1887496" y="4505325"/>
                    <a:pt x="2250398" y="4505325"/>
                  </a:cubicBezTo>
                  <a:cubicBezTo>
                    <a:pt x="2833328" y="4505325"/>
                    <a:pt x="3410543" y="4279583"/>
                    <a:pt x="3844883" y="3845243"/>
                  </a:cubicBezTo>
                  <a:cubicBezTo>
                    <a:pt x="4270651" y="3419475"/>
                    <a:pt x="4504966" y="2854643"/>
                    <a:pt x="4504966" y="2252663"/>
                  </a:cubicBezTo>
                  <a:cubicBezTo>
                    <a:pt x="4504966" y="1650683"/>
                    <a:pt x="4269698" y="1085850"/>
                    <a:pt x="3843931" y="660083"/>
                  </a:cubicBezTo>
                  <a:close/>
                  <a:moveTo>
                    <a:pt x="3662003" y="3663315"/>
                  </a:moveTo>
                  <a:cubicBezTo>
                    <a:pt x="3019065" y="4306253"/>
                    <a:pt x="2023703" y="4433888"/>
                    <a:pt x="1240748" y="3973830"/>
                  </a:cubicBezTo>
                  <a:cubicBezTo>
                    <a:pt x="1189313" y="3943350"/>
                    <a:pt x="1125496" y="3952875"/>
                    <a:pt x="1084538" y="3993833"/>
                  </a:cubicBezTo>
                  <a:cubicBezTo>
                    <a:pt x="1080728" y="3995738"/>
                    <a:pt x="1076918" y="3998595"/>
                    <a:pt x="1074061" y="4001453"/>
                  </a:cubicBezTo>
                  <a:cubicBezTo>
                    <a:pt x="815933" y="4201478"/>
                    <a:pt x="562568" y="4243388"/>
                    <a:pt x="394928" y="4243388"/>
                  </a:cubicBezTo>
                  <a:lnTo>
                    <a:pt x="393975" y="4243388"/>
                  </a:lnTo>
                  <a:cubicBezTo>
                    <a:pt x="587333" y="4102418"/>
                    <a:pt x="709253" y="3892868"/>
                    <a:pt x="780691" y="3729990"/>
                  </a:cubicBezTo>
                  <a:cubicBezTo>
                    <a:pt x="792120" y="3702368"/>
                    <a:pt x="794025" y="3673793"/>
                    <a:pt x="787358" y="3647123"/>
                  </a:cubicBezTo>
                  <a:cubicBezTo>
                    <a:pt x="784500" y="3621405"/>
                    <a:pt x="774023" y="3595688"/>
                    <a:pt x="755925" y="3574733"/>
                  </a:cubicBezTo>
                  <a:cubicBezTo>
                    <a:pt x="58695" y="2787015"/>
                    <a:pt x="94890" y="1586865"/>
                    <a:pt x="839745" y="842010"/>
                  </a:cubicBezTo>
                  <a:cubicBezTo>
                    <a:pt x="1617938" y="63818"/>
                    <a:pt x="2883811" y="63818"/>
                    <a:pt x="3661051" y="842010"/>
                  </a:cubicBezTo>
                  <a:cubicBezTo>
                    <a:pt x="4440196" y="1620203"/>
                    <a:pt x="4440196" y="2885123"/>
                    <a:pt x="3662003" y="36633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4" name="자유형: 도형 29">
              <a:extLst>
                <a:ext uri="{FF2B5EF4-FFF2-40B4-BE49-F238E27FC236}">
                  <a16:creationId xmlns:a16="http://schemas.microsoft.com/office/drawing/2014/main" id="{0D10EE9C-D1D8-45C4-823A-E25536A9338F}"/>
                </a:ext>
              </a:extLst>
            </p:cNvPr>
            <p:cNvSpPr/>
            <p:nvPr/>
          </p:nvSpPr>
          <p:spPr>
            <a:xfrm>
              <a:off x="667016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1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자유형: 도형 30">
              <a:extLst>
                <a:ext uri="{FF2B5EF4-FFF2-40B4-BE49-F238E27FC236}">
                  <a16:creationId xmlns:a16="http://schemas.microsoft.com/office/drawing/2014/main" id="{2FFFE645-955A-43B0-A722-4A8D7F16C664}"/>
                </a:ext>
              </a:extLst>
            </p:cNvPr>
            <p:cNvSpPr/>
            <p:nvPr/>
          </p:nvSpPr>
          <p:spPr>
            <a:xfrm>
              <a:off x="748550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40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6" name="자유형: 도형 31">
              <a:extLst>
                <a:ext uri="{FF2B5EF4-FFF2-40B4-BE49-F238E27FC236}">
                  <a16:creationId xmlns:a16="http://schemas.microsoft.com/office/drawing/2014/main" id="{754BB428-4C10-4645-832F-4F447D6C971B}"/>
                </a:ext>
              </a:extLst>
            </p:cNvPr>
            <p:cNvSpPr/>
            <p:nvPr/>
          </p:nvSpPr>
          <p:spPr>
            <a:xfrm>
              <a:off x="585482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2AAC73-91C7-4EE3-AE9A-21826615677C}"/>
              </a:ext>
            </a:extLst>
          </p:cNvPr>
          <p:cNvSpPr/>
          <p:nvPr/>
        </p:nvSpPr>
        <p:spPr>
          <a:xfrm>
            <a:off x="9176965" y="2228015"/>
            <a:ext cx="2645370" cy="399483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B8DBC1-F016-4CAB-9FB9-00E4973A08A3}"/>
              </a:ext>
            </a:extLst>
          </p:cNvPr>
          <p:cNvSpPr txBox="1"/>
          <p:nvPr/>
        </p:nvSpPr>
        <p:spPr>
          <a:xfrm>
            <a:off x="9324337" y="2362969"/>
            <a:ext cx="111759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전체적 마무리</a:t>
            </a:r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5705891-5B2A-4827-92E9-4F2AB5A94A37}"/>
              </a:ext>
            </a:extLst>
          </p:cNvPr>
          <p:cNvCxnSpPr/>
          <p:nvPr/>
        </p:nvCxnSpPr>
        <p:spPr>
          <a:xfrm>
            <a:off x="9509059" y="2784780"/>
            <a:ext cx="85351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3B081D1-BE85-4E50-B76B-C0F692A3A0A2}"/>
              </a:ext>
            </a:extLst>
          </p:cNvPr>
          <p:cNvSpPr txBox="1"/>
          <p:nvPr/>
        </p:nvSpPr>
        <p:spPr>
          <a:xfrm>
            <a:off x="9324337" y="2932986"/>
            <a:ext cx="2348694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두 번째 프로젝트를 착수할 때쯤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그 간 개인에게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push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Spring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FrameWork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의 지식은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방대 하였지만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운용함에 있어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미숙 하였고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약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주간의 짧은 기간으로 완성도가 기대에 미치지는 못했습니다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하지만 프로젝트를 진행하면서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얻어가는 것도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있었습니다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84" name="그래픽 25">
            <a:extLst>
              <a:ext uri="{FF2B5EF4-FFF2-40B4-BE49-F238E27FC236}">
                <a16:creationId xmlns:a16="http://schemas.microsoft.com/office/drawing/2014/main" id="{3EA142F3-5417-41AD-A211-A2EE2F1D91AD}"/>
              </a:ext>
            </a:extLst>
          </p:cNvPr>
          <p:cNvGrpSpPr/>
          <p:nvPr/>
        </p:nvGrpSpPr>
        <p:grpSpPr>
          <a:xfrm>
            <a:off x="11140872" y="2382703"/>
            <a:ext cx="317893" cy="309623"/>
            <a:chOff x="4576746" y="1176337"/>
            <a:chExt cx="4505325" cy="4505325"/>
          </a:xfrm>
        </p:grpSpPr>
        <p:sp>
          <p:nvSpPr>
            <p:cNvPr id="85" name="자유형: 도형 28">
              <a:extLst>
                <a:ext uri="{FF2B5EF4-FFF2-40B4-BE49-F238E27FC236}">
                  <a16:creationId xmlns:a16="http://schemas.microsoft.com/office/drawing/2014/main" id="{DB53504D-5CF0-4185-A312-0E025DDFDAC9}"/>
                </a:ext>
              </a:extLst>
            </p:cNvPr>
            <p:cNvSpPr/>
            <p:nvPr/>
          </p:nvSpPr>
          <p:spPr>
            <a:xfrm>
              <a:off x="4576925" y="1176337"/>
              <a:ext cx="4495800" cy="4505325"/>
            </a:xfrm>
            <a:custGeom>
              <a:avLst/>
              <a:gdLst>
                <a:gd name="connsiteX0" fmla="*/ 3843931 w 4495800"/>
                <a:gd name="connsiteY0" fmla="*/ 660083 h 4505325"/>
                <a:gd name="connsiteX1" fmla="*/ 2251351 w 4495800"/>
                <a:gd name="connsiteY1" fmla="*/ 0 h 4505325"/>
                <a:gd name="connsiteX2" fmla="*/ 658770 w 4495800"/>
                <a:gd name="connsiteY2" fmla="*/ 660083 h 4505325"/>
                <a:gd name="connsiteX3" fmla="*/ 516848 w 4495800"/>
                <a:gd name="connsiteY3" fmla="*/ 3689033 h 4505325"/>
                <a:gd name="connsiteX4" fmla="*/ 155850 w 4495800"/>
                <a:gd name="connsiteY4" fmla="*/ 4089083 h 4505325"/>
                <a:gd name="connsiteX5" fmla="*/ 40598 w 4495800"/>
                <a:gd name="connsiteY5" fmla="*/ 4310063 h 4505325"/>
                <a:gd name="connsiteX6" fmla="*/ 216810 w 4495800"/>
                <a:gd name="connsiteY6" fmla="*/ 4487228 h 4505325"/>
                <a:gd name="connsiteX7" fmla="*/ 394928 w 4495800"/>
                <a:gd name="connsiteY7" fmla="*/ 4500563 h 4505325"/>
                <a:gd name="connsiteX8" fmla="*/ 1187408 w 4495800"/>
                <a:gd name="connsiteY8" fmla="*/ 4237673 h 4505325"/>
                <a:gd name="connsiteX9" fmla="*/ 2250398 w 4495800"/>
                <a:gd name="connsiteY9" fmla="*/ 4505325 h 4505325"/>
                <a:gd name="connsiteX10" fmla="*/ 3844883 w 4495800"/>
                <a:gd name="connsiteY10" fmla="*/ 3845243 h 4505325"/>
                <a:gd name="connsiteX11" fmla="*/ 4504966 w 4495800"/>
                <a:gd name="connsiteY11" fmla="*/ 2252663 h 4505325"/>
                <a:gd name="connsiteX12" fmla="*/ 3843931 w 4495800"/>
                <a:gd name="connsiteY12" fmla="*/ 660083 h 4505325"/>
                <a:gd name="connsiteX13" fmla="*/ 3662003 w 4495800"/>
                <a:gd name="connsiteY13" fmla="*/ 3663315 h 4505325"/>
                <a:gd name="connsiteX14" fmla="*/ 1240748 w 4495800"/>
                <a:gd name="connsiteY14" fmla="*/ 3973830 h 4505325"/>
                <a:gd name="connsiteX15" fmla="*/ 1084538 w 4495800"/>
                <a:gd name="connsiteY15" fmla="*/ 3993833 h 4505325"/>
                <a:gd name="connsiteX16" fmla="*/ 1074061 w 4495800"/>
                <a:gd name="connsiteY16" fmla="*/ 4001453 h 4505325"/>
                <a:gd name="connsiteX17" fmla="*/ 394928 w 4495800"/>
                <a:gd name="connsiteY17" fmla="*/ 4243388 h 4505325"/>
                <a:gd name="connsiteX18" fmla="*/ 393975 w 4495800"/>
                <a:gd name="connsiteY18" fmla="*/ 4243388 h 4505325"/>
                <a:gd name="connsiteX19" fmla="*/ 780691 w 4495800"/>
                <a:gd name="connsiteY19" fmla="*/ 3729990 h 4505325"/>
                <a:gd name="connsiteX20" fmla="*/ 787358 w 4495800"/>
                <a:gd name="connsiteY20" fmla="*/ 3647123 h 4505325"/>
                <a:gd name="connsiteX21" fmla="*/ 755925 w 4495800"/>
                <a:gd name="connsiteY21" fmla="*/ 3574733 h 4505325"/>
                <a:gd name="connsiteX22" fmla="*/ 839745 w 4495800"/>
                <a:gd name="connsiteY22" fmla="*/ 842010 h 4505325"/>
                <a:gd name="connsiteX23" fmla="*/ 3661051 w 4495800"/>
                <a:gd name="connsiteY23" fmla="*/ 842010 h 4505325"/>
                <a:gd name="connsiteX24" fmla="*/ 3662003 w 4495800"/>
                <a:gd name="connsiteY24" fmla="*/ 3663315 h 450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95800" h="4505325">
                  <a:moveTo>
                    <a:pt x="3843931" y="660083"/>
                  </a:moveTo>
                  <a:cubicBezTo>
                    <a:pt x="3418163" y="234315"/>
                    <a:pt x="2853331" y="0"/>
                    <a:pt x="2251351" y="0"/>
                  </a:cubicBezTo>
                  <a:cubicBezTo>
                    <a:pt x="1649371" y="0"/>
                    <a:pt x="1084538" y="234315"/>
                    <a:pt x="658770" y="660083"/>
                  </a:cubicBezTo>
                  <a:cubicBezTo>
                    <a:pt x="-164190" y="1483043"/>
                    <a:pt x="-221340" y="2800350"/>
                    <a:pt x="516848" y="3689033"/>
                  </a:cubicBezTo>
                  <a:cubicBezTo>
                    <a:pt x="444458" y="3834765"/>
                    <a:pt x="328253" y="4004310"/>
                    <a:pt x="155850" y="4089083"/>
                  </a:cubicBezTo>
                  <a:cubicBezTo>
                    <a:pt x="72983" y="4130040"/>
                    <a:pt x="26310" y="4218623"/>
                    <a:pt x="40598" y="4310063"/>
                  </a:cubicBezTo>
                  <a:cubicBezTo>
                    <a:pt x="54885" y="4401503"/>
                    <a:pt x="125370" y="4472940"/>
                    <a:pt x="216810" y="4487228"/>
                  </a:cubicBezTo>
                  <a:cubicBezTo>
                    <a:pt x="259673" y="4493895"/>
                    <a:pt x="320633" y="4500563"/>
                    <a:pt x="394928" y="4500563"/>
                  </a:cubicBezTo>
                  <a:cubicBezTo>
                    <a:pt x="594000" y="4500563"/>
                    <a:pt x="887370" y="4453890"/>
                    <a:pt x="1187408" y="4237673"/>
                  </a:cubicBezTo>
                  <a:cubicBezTo>
                    <a:pt x="1521736" y="4417695"/>
                    <a:pt x="1887496" y="4505325"/>
                    <a:pt x="2250398" y="4505325"/>
                  </a:cubicBezTo>
                  <a:cubicBezTo>
                    <a:pt x="2833328" y="4505325"/>
                    <a:pt x="3410543" y="4279583"/>
                    <a:pt x="3844883" y="3845243"/>
                  </a:cubicBezTo>
                  <a:cubicBezTo>
                    <a:pt x="4270651" y="3419475"/>
                    <a:pt x="4504966" y="2854643"/>
                    <a:pt x="4504966" y="2252663"/>
                  </a:cubicBezTo>
                  <a:cubicBezTo>
                    <a:pt x="4504966" y="1650683"/>
                    <a:pt x="4269698" y="1085850"/>
                    <a:pt x="3843931" y="660083"/>
                  </a:cubicBezTo>
                  <a:close/>
                  <a:moveTo>
                    <a:pt x="3662003" y="3663315"/>
                  </a:moveTo>
                  <a:cubicBezTo>
                    <a:pt x="3019065" y="4306253"/>
                    <a:pt x="2023703" y="4433888"/>
                    <a:pt x="1240748" y="3973830"/>
                  </a:cubicBezTo>
                  <a:cubicBezTo>
                    <a:pt x="1189313" y="3943350"/>
                    <a:pt x="1125496" y="3952875"/>
                    <a:pt x="1084538" y="3993833"/>
                  </a:cubicBezTo>
                  <a:cubicBezTo>
                    <a:pt x="1080728" y="3995738"/>
                    <a:pt x="1076918" y="3998595"/>
                    <a:pt x="1074061" y="4001453"/>
                  </a:cubicBezTo>
                  <a:cubicBezTo>
                    <a:pt x="815933" y="4201478"/>
                    <a:pt x="562568" y="4243388"/>
                    <a:pt x="394928" y="4243388"/>
                  </a:cubicBezTo>
                  <a:lnTo>
                    <a:pt x="393975" y="4243388"/>
                  </a:lnTo>
                  <a:cubicBezTo>
                    <a:pt x="587333" y="4102418"/>
                    <a:pt x="709253" y="3892868"/>
                    <a:pt x="780691" y="3729990"/>
                  </a:cubicBezTo>
                  <a:cubicBezTo>
                    <a:pt x="792120" y="3702368"/>
                    <a:pt x="794025" y="3673793"/>
                    <a:pt x="787358" y="3647123"/>
                  </a:cubicBezTo>
                  <a:cubicBezTo>
                    <a:pt x="784500" y="3621405"/>
                    <a:pt x="774023" y="3595688"/>
                    <a:pt x="755925" y="3574733"/>
                  </a:cubicBezTo>
                  <a:cubicBezTo>
                    <a:pt x="58695" y="2787015"/>
                    <a:pt x="94890" y="1586865"/>
                    <a:pt x="839745" y="842010"/>
                  </a:cubicBezTo>
                  <a:cubicBezTo>
                    <a:pt x="1617938" y="63818"/>
                    <a:pt x="2883811" y="63818"/>
                    <a:pt x="3661051" y="842010"/>
                  </a:cubicBezTo>
                  <a:cubicBezTo>
                    <a:pt x="4440196" y="1620203"/>
                    <a:pt x="4440196" y="2885123"/>
                    <a:pt x="3662003" y="36633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6" name="자유형: 도형 29">
              <a:extLst>
                <a:ext uri="{FF2B5EF4-FFF2-40B4-BE49-F238E27FC236}">
                  <a16:creationId xmlns:a16="http://schemas.microsoft.com/office/drawing/2014/main" id="{0D10EE9C-D1D8-45C4-823A-E25536A9338F}"/>
                </a:ext>
              </a:extLst>
            </p:cNvPr>
            <p:cNvSpPr/>
            <p:nvPr/>
          </p:nvSpPr>
          <p:spPr>
            <a:xfrm>
              <a:off x="667016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1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7" name="자유형: 도형 30">
              <a:extLst>
                <a:ext uri="{FF2B5EF4-FFF2-40B4-BE49-F238E27FC236}">
                  <a16:creationId xmlns:a16="http://schemas.microsoft.com/office/drawing/2014/main" id="{2FFFE645-955A-43B0-A722-4A8D7F16C664}"/>
                </a:ext>
              </a:extLst>
            </p:cNvPr>
            <p:cNvSpPr/>
            <p:nvPr/>
          </p:nvSpPr>
          <p:spPr>
            <a:xfrm>
              <a:off x="748550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40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8" name="자유형: 도형 31">
              <a:extLst>
                <a:ext uri="{FF2B5EF4-FFF2-40B4-BE49-F238E27FC236}">
                  <a16:creationId xmlns:a16="http://schemas.microsoft.com/office/drawing/2014/main" id="{754BB428-4C10-4645-832F-4F447D6C971B}"/>
                </a:ext>
              </a:extLst>
            </p:cNvPr>
            <p:cNvSpPr/>
            <p:nvPr/>
          </p:nvSpPr>
          <p:spPr>
            <a:xfrm>
              <a:off x="585482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3B081D1-BE85-4E50-B76B-C0F692A3A0A2}"/>
              </a:ext>
            </a:extLst>
          </p:cNvPr>
          <p:cNvSpPr txBox="1"/>
          <p:nvPr/>
        </p:nvSpPr>
        <p:spPr>
          <a:xfrm>
            <a:off x="3427381" y="2947434"/>
            <a:ext cx="2345210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기능 구현에서 선생님 코드를 참고하였지만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응용하면서 어려운 부분이 많았습니다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팀원들끼리 서로 묻고 배우며 해결할 수 있었고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그 과정에서 지식들을 더 쌓을 수 있었습니다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하지만 기획했던 부분을 모두 구현하지 못한 점이 아쉽습니다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74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54208" y="986660"/>
            <a:ext cx="88357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마무리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667217" y="1446447"/>
            <a:ext cx="85760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5-2. </a:t>
            </a:r>
            <a:r>
              <a:rPr lang="en-US" altLang="ko-KR" sz="1600" spc="-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Git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7141" y="439851"/>
            <a:ext cx="317715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05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8E09F3C-8741-477E-A08C-49E021C38CC5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5771178-2A7E-4A88-84DA-884C79291C8E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F2C24CE-DE67-4FFE-9203-779F6A7BC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BD8843C-E518-4DB4-B712-C8FFF5BCB9A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33C7E41-9562-48AE-9544-12E9BBE521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B767DAF-E2D7-48E1-8298-BB2A84E0CC5A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575E7AD-4162-45A3-8657-616D09627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2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DAC9E19-305A-4D9E-A9E2-54138EEDEE0B}"/>
              </a:ext>
            </a:extLst>
          </p:cNvPr>
          <p:cNvGrpSpPr/>
          <p:nvPr/>
        </p:nvGrpSpPr>
        <p:grpSpPr>
          <a:xfrm>
            <a:off x="6045469" y="2846525"/>
            <a:ext cx="174086" cy="174086"/>
            <a:chOff x="5956823" y="2305892"/>
            <a:chExt cx="351378" cy="35137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E23F5EA-491A-4E4E-938B-6AADE06E6C30}"/>
                </a:ext>
              </a:extLst>
            </p:cNvPr>
            <p:cNvSpPr/>
            <p:nvPr/>
          </p:nvSpPr>
          <p:spPr>
            <a:xfrm>
              <a:off x="5956823" y="2305892"/>
              <a:ext cx="351378" cy="35137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727FB0F-3C6E-426E-AE73-19A79FA99CFC}"/>
                </a:ext>
              </a:extLst>
            </p:cNvPr>
            <p:cNvSpPr/>
            <p:nvPr/>
          </p:nvSpPr>
          <p:spPr>
            <a:xfrm>
              <a:off x="6056312" y="240538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324F45-EF63-4FCC-BA3E-764B9A030EF6}"/>
              </a:ext>
            </a:extLst>
          </p:cNvPr>
          <p:cNvSpPr txBox="1"/>
          <p:nvPr/>
        </p:nvSpPr>
        <p:spPr>
          <a:xfrm>
            <a:off x="5118452" y="3181414"/>
            <a:ext cx="20281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발표를 마치겠습니다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6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F6E85B8-57A4-44AA-B69B-F371A5A96EB7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FF72C-290E-4C76-8D9F-2D63D2B2DF1C}"/>
              </a:ext>
            </a:extLst>
          </p:cNvPr>
          <p:cNvSpPr txBox="1"/>
          <p:nvPr/>
        </p:nvSpPr>
        <p:spPr>
          <a:xfrm>
            <a:off x="5263882" y="986660"/>
            <a:ext cx="16642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A06D-D13C-40C8-AD0B-1C36A1A27106}"/>
              </a:ext>
            </a:extLst>
          </p:cNvPr>
          <p:cNvSpPr txBox="1"/>
          <p:nvPr/>
        </p:nvSpPr>
        <p:spPr>
          <a:xfrm>
            <a:off x="5476614" y="1446447"/>
            <a:ext cx="123880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1-3. </a:t>
            </a:r>
            <a:r>
              <a:rPr lang="ko-KR" altLang="en-US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유사 서비스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76F0E-23E7-478A-B885-471912EAF63B}"/>
              </a:ext>
            </a:extLst>
          </p:cNvPr>
          <p:cNvSpPr txBox="1"/>
          <p:nvPr/>
        </p:nvSpPr>
        <p:spPr>
          <a:xfrm>
            <a:off x="5947560" y="439851"/>
            <a:ext cx="296876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01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 flipH="1">
            <a:off x="4438803" y="5435552"/>
            <a:ext cx="318930" cy="398536"/>
          </a:xfrm>
          <a:prstGeom prst="triangle">
            <a:avLst/>
          </a:prstGeom>
          <a:solidFill>
            <a:srgbClr val="C7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 rot="5400000" flipH="1">
            <a:off x="4418558" y="4770594"/>
            <a:ext cx="365140" cy="1145879"/>
          </a:xfrm>
          <a:prstGeom prst="triangle">
            <a:avLst/>
          </a:prstGeom>
          <a:solidFill>
            <a:srgbClr val="C7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4131974" y="4301441"/>
            <a:ext cx="499045" cy="1585142"/>
          </a:xfrm>
          <a:prstGeom prst="triangle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4295144" y="5132426"/>
            <a:ext cx="235443" cy="769350"/>
          </a:xfrm>
          <a:prstGeom prst="triangle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134258" y="2466667"/>
            <a:ext cx="2494480" cy="26273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285463" y="2589958"/>
            <a:ext cx="2232000" cy="23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902133" y="346586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 </a:t>
            </a:r>
            <a:r>
              <a:rPr lang="ko-KR" altLang="en-US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클로젯</a:t>
            </a:r>
            <a:endParaRPr lang="en-US" altLang="ko-KR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69082" y="4100739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14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여성에 맞춰진 서비스</a:t>
            </a:r>
            <a:endParaRPr lang="en-US" altLang="ko-KR" sz="1400" dirty="0" smtClean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옷과 가방이라는 품목의 </a:t>
            </a:r>
            <a:r>
              <a:rPr lang="ko-KR" altLang="en-US" sz="14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한계성</a:t>
            </a:r>
            <a:endParaRPr lang="en-US" altLang="ko-KR" sz="1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이등변 삼각형 53"/>
          <p:cNvSpPr/>
          <p:nvPr/>
        </p:nvSpPr>
        <p:spPr>
          <a:xfrm flipH="1" flipV="1">
            <a:off x="4299348" y="3935530"/>
            <a:ext cx="183720" cy="83820"/>
          </a:xfrm>
          <a:prstGeom prst="triangle">
            <a:avLst/>
          </a:prstGeom>
          <a:solidFill>
            <a:srgbClr val="496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29008" y="2937810"/>
            <a:ext cx="1704975" cy="307529"/>
          </a:xfrm>
          <a:prstGeom prst="rect">
            <a:avLst/>
          </a:prstGeom>
        </p:spPr>
      </p:pic>
      <p:sp>
        <p:nvSpPr>
          <p:cNvPr id="56" name="이등변 삼각형 55"/>
          <p:cNvSpPr/>
          <p:nvPr/>
        </p:nvSpPr>
        <p:spPr>
          <a:xfrm rot="5400000" flipH="1">
            <a:off x="8182128" y="5435552"/>
            <a:ext cx="318930" cy="398536"/>
          </a:xfrm>
          <a:prstGeom prst="triangle">
            <a:avLst/>
          </a:prstGeom>
          <a:solidFill>
            <a:srgbClr val="C7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/>
          <p:cNvSpPr/>
          <p:nvPr/>
        </p:nvSpPr>
        <p:spPr>
          <a:xfrm rot="5400000" flipH="1">
            <a:off x="8161883" y="4770594"/>
            <a:ext cx="365140" cy="1145879"/>
          </a:xfrm>
          <a:prstGeom prst="triangle">
            <a:avLst/>
          </a:prstGeom>
          <a:solidFill>
            <a:srgbClr val="C7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875299" y="4301441"/>
            <a:ext cx="499045" cy="1585142"/>
          </a:xfrm>
          <a:prstGeom prst="triangle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/>
          <p:cNvSpPr/>
          <p:nvPr/>
        </p:nvSpPr>
        <p:spPr>
          <a:xfrm rot="16200000">
            <a:off x="8038469" y="5132426"/>
            <a:ext cx="235443" cy="769350"/>
          </a:xfrm>
          <a:prstGeom prst="triangle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877583" y="2466667"/>
            <a:ext cx="2494480" cy="26273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028788" y="2589958"/>
            <a:ext cx="2232000" cy="23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7766486" y="346586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무신사</a:t>
            </a:r>
            <a:endParaRPr lang="en-US" altLang="ko-KR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89358" y="4100739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14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ko-KR" altLang="en-US" sz="14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입장에서 </a:t>
            </a:r>
            <a:r>
              <a:rPr lang="ko-KR" altLang="en-US" sz="1400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가독성</a:t>
            </a:r>
            <a:r>
              <a:rPr lang="ko-KR" altLang="en-US" sz="14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불편</a:t>
            </a:r>
            <a:endParaRPr lang="en-US" altLang="ko-KR" sz="14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이등변 삼각형 63"/>
          <p:cNvSpPr/>
          <p:nvPr/>
        </p:nvSpPr>
        <p:spPr>
          <a:xfrm flipH="1" flipV="1">
            <a:off x="8042673" y="3935530"/>
            <a:ext cx="183720" cy="83820"/>
          </a:xfrm>
          <a:prstGeom prst="triangle">
            <a:avLst/>
          </a:prstGeom>
          <a:solidFill>
            <a:srgbClr val="496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796" y="2837944"/>
            <a:ext cx="1742049" cy="3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E19E276F-66EE-40D8-8810-9D95F7C34837}"/>
              </a:ext>
            </a:extLst>
          </p:cNvPr>
          <p:cNvSpPr/>
          <p:nvPr/>
        </p:nvSpPr>
        <p:spPr>
          <a:xfrm>
            <a:off x="2768161" y="3094346"/>
            <a:ext cx="1855078" cy="1855078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2228C68-2159-4189-9FC0-B49734AADB19}"/>
              </a:ext>
            </a:extLst>
          </p:cNvPr>
          <p:cNvSpPr/>
          <p:nvPr/>
        </p:nvSpPr>
        <p:spPr>
          <a:xfrm>
            <a:off x="5159494" y="3094346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E92465-C712-4204-9523-95993BB3CE0A}"/>
              </a:ext>
            </a:extLst>
          </p:cNvPr>
          <p:cNvSpPr txBox="1"/>
          <p:nvPr/>
        </p:nvSpPr>
        <p:spPr>
          <a:xfrm>
            <a:off x="3499801" y="2352442"/>
            <a:ext cx="369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06C12D-F0B6-44C4-9B6B-98A443C11059}"/>
              </a:ext>
            </a:extLst>
          </p:cNvPr>
          <p:cNvSpPr txBox="1"/>
          <p:nvPr/>
        </p:nvSpPr>
        <p:spPr>
          <a:xfrm>
            <a:off x="5891134" y="2352442"/>
            <a:ext cx="369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9C62C1-A8AF-44B1-A932-C3688A564485}"/>
              </a:ext>
            </a:extLst>
          </p:cNvPr>
          <p:cNvGrpSpPr/>
          <p:nvPr/>
        </p:nvGrpSpPr>
        <p:grpSpPr>
          <a:xfrm>
            <a:off x="3597910" y="5125748"/>
            <a:ext cx="195580" cy="97790"/>
            <a:chOff x="10129520" y="1239520"/>
            <a:chExt cx="487680" cy="24384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367021D-96FC-4C10-B439-075355E414AD}"/>
                </a:ext>
              </a:extLst>
            </p:cNvPr>
            <p:cNvCxnSpPr/>
            <p:nvPr/>
          </p:nvCxnSpPr>
          <p:spPr>
            <a:xfrm>
              <a:off x="1012952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6F9A112-6ED3-4965-9FC5-B168B4C18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336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2C1010A-2F51-4B8C-9FDE-BCBB7458C46C}"/>
              </a:ext>
            </a:extLst>
          </p:cNvPr>
          <p:cNvGrpSpPr/>
          <p:nvPr/>
        </p:nvGrpSpPr>
        <p:grpSpPr>
          <a:xfrm>
            <a:off x="5989243" y="5125748"/>
            <a:ext cx="195580" cy="97790"/>
            <a:chOff x="10129520" y="1239520"/>
            <a:chExt cx="487680" cy="243840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0619FD8-61C7-4416-8138-6E4AFCA22A81}"/>
                </a:ext>
              </a:extLst>
            </p:cNvPr>
            <p:cNvCxnSpPr/>
            <p:nvPr/>
          </p:nvCxnSpPr>
          <p:spPr>
            <a:xfrm>
              <a:off x="1012952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B94EFC5-BCCD-49C1-81BB-19E2309AF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336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59000638-0086-4585-8C5D-80FC94B1DA1B}"/>
              </a:ext>
            </a:extLst>
          </p:cNvPr>
          <p:cNvSpPr/>
          <p:nvPr/>
        </p:nvSpPr>
        <p:spPr>
          <a:xfrm>
            <a:off x="349427" y="3094346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D79BEA-2F95-45EC-B156-8754FFF4A700}"/>
              </a:ext>
            </a:extLst>
          </p:cNvPr>
          <p:cNvSpPr txBox="1"/>
          <p:nvPr/>
        </p:nvSpPr>
        <p:spPr>
          <a:xfrm>
            <a:off x="1126103" y="2352442"/>
            <a:ext cx="334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B9037D-A815-4D58-9FF8-918800EACA15}"/>
              </a:ext>
            </a:extLst>
          </p:cNvPr>
          <p:cNvSpPr/>
          <p:nvPr/>
        </p:nvSpPr>
        <p:spPr>
          <a:xfrm>
            <a:off x="376830" y="5449572"/>
            <a:ext cx="1855078" cy="749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3D08DA6-5598-4136-A63C-C83EF0B78459}"/>
              </a:ext>
            </a:extLst>
          </p:cNvPr>
          <p:cNvGrpSpPr/>
          <p:nvPr/>
        </p:nvGrpSpPr>
        <p:grpSpPr>
          <a:xfrm>
            <a:off x="1206579" y="5125748"/>
            <a:ext cx="195580" cy="97790"/>
            <a:chOff x="10129520" y="1239520"/>
            <a:chExt cx="487680" cy="243840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2D6ED4A-3723-4E01-8A51-B8325EDA5801}"/>
                </a:ext>
              </a:extLst>
            </p:cNvPr>
            <p:cNvCxnSpPr/>
            <p:nvPr/>
          </p:nvCxnSpPr>
          <p:spPr>
            <a:xfrm>
              <a:off x="1012952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4FE8899-2C74-4188-AC30-FFA8F7F28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336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A4B26EB-1591-4F91-89D1-060BBFE33D48}"/>
              </a:ext>
            </a:extLst>
          </p:cNvPr>
          <p:cNvSpPr/>
          <p:nvPr/>
        </p:nvSpPr>
        <p:spPr>
          <a:xfrm>
            <a:off x="2768159" y="5449572"/>
            <a:ext cx="1855078" cy="749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CB66DA-166A-4965-84AB-C2D370C45CA6}"/>
              </a:ext>
            </a:extLst>
          </p:cNvPr>
          <p:cNvSpPr/>
          <p:nvPr/>
        </p:nvSpPr>
        <p:spPr>
          <a:xfrm>
            <a:off x="5159488" y="5449572"/>
            <a:ext cx="1855078" cy="749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89FFA8-5C30-41AD-8389-81D7E5719EAF}"/>
              </a:ext>
            </a:extLst>
          </p:cNvPr>
          <p:cNvSpPr txBox="1"/>
          <p:nvPr/>
        </p:nvSpPr>
        <p:spPr>
          <a:xfrm>
            <a:off x="938725" y="5574434"/>
            <a:ext cx="73129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개발 언어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JAVA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CD3B31D-4701-4D55-BADC-AA058E5450DA}"/>
              </a:ext>
            </a:extLst>
          </p:cNvPr>
          <p:cNvSpPr txBox="1"/>
          <p:nvPr/>
        </p:nvSpPr>
        <p:spPr>
          <a:xfrm>
            <a:off x="3379746" y="5574434"/>
            <a:ext cx="63190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개발 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Eclipse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0FC4967-85C3-4DA4-849F-BF8F4C62FC84}"/>
              </a:ext>
            </a:extLst>
          </p:cNvPr>
          <p:cNvSpPr txBox="1"/>
          <p:nvPr/>
        </p:nvSpPr>
        <p:spPr>
          <a:xfrm>
            <a:off x="5639627" y="5574434"/>
            <a:ext cx="89479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DB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프로그램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오라클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2B63B7-FDB6-45F6-A4AA-C4DF5EAA9BE6}"/>
              </a:ext>
            </a:extLst>
          </p:cNvPr>
          <p:cNvSpPr/>
          <p:nvPr/>
        </p:nvSpPr>
        <p:spPr>
          <a:xfrm>
            <a:off x="1257674" y="2702915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CFB1EA9-0FD6-4D8F-B0EB-F0A63F59A749}"/>
              </a:ext>
            </a:extLst>
          </p:cNvPr>
          <p:cNvSpPr/>
          <p:nvPr/>
        </p:nvSpPr>
        <p:spPr>
          <a:xfrm>
            <a:off x="3649006" y="2702915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D673B1C-7291-4606-A6A4-42F872B363C1}"/>
              </a:ext>
            </a:extLst>
          </p:cNvPr>
          <p:cNvSpPr/>
          <p:nvPr/>
        </p:nvSpPr>
        <p:spPr>
          <a:xfrm>
            <a:off x="6038234" y="2702915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80597B7-8621-4D25-8AD3-FC7DCC3E99B6}"/>
              </a:ext>
            </a:extLst>
          </p:cNvPr>
          <p:cNvCxnSpPr/>
          <p:nvPr/>
        </p:nvCxnSpPr>
        <p:spPr>
          <a:xfrm>
            <a:off x="1480529" y="2738377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941E33A-D8ED-440F-BC5B-A6BDED3B4983}"/>
              </a:ext>
            </a:extLst>
          </p:cNvPr>
          <p:cNvCxnSpPr/>
          <p:nvPr/>
        </p:nvCxnSpPr>
        <p:spPr>
          <a:xfrm>
            <a:off x="3871861" y="2738377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761610" y="986660"/>
            <a:ext cx="66877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환경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50507" y="1446447"/>
            <a:ext cx="109100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2-1. </a:t>
            </a:r>
            <a:r>
              <a:rPr lang="ko-KR" altLang="en-US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개발환경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6DFAE8-6E3C-4747-B31F-3248ACFE7424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A3E5910-5193-43FA-B67B-C368A5E6FA09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785FD87-4694-4687-B385-C6BA79EC2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203F3F7-C0A0-40B4-BD70-A36ED63DCF22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E01C823-11A9-41CE-A519-03E5A018E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06C0B82-F734-43C4-8D04-BC8A095A6285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3422264-820F-40FF-8D77-74F93A2EA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6338" y="439851"/>
            <a:ext cx="319318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02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2228C68-2159-4189-9FC0-B49734AADB19}"/>
              </a:ext>
            </a:extLst>
          </p:cNvPr>
          <p:cNvSpPr/>
          <p:nvPr/>
        </p:nvSpPr>
        <p:spPr>
          <a:xfrm>
            <a:off x="7578209" y="3098017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2C1010A-2F51-4B8C-9FDE-BCBB7458C46C}"/>
              </a:ext>
            </a:extLst>
          </p:cNvPr>
          <p:cNvGrpSpPr/>
          <p:nvPr/>
        </p:nvGrpSpPr>
        <p:grpSpPr>
          <a:xfrm>
            <a:off x="8407958" y="5129419"/>
            <a:ext cx="195580" cy="97790"/>
            <a:chOff x="10129520" y="1239520"/>
            <a:chExt cx="487680" cy="243840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0619FD8-61C7-4416-8138-6E4AFCA22A81}"/>
                </a:ext>
              </a:extLst>
            </p:cNvPr>
            <p:cNvCxnSpPr/>
            <p:nvPr/>
          </p:nvCxnSpPr>
          <p:spPr>
            <a:xfrm>
              <a:off x="1012952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B94EFC5-BCCD-49C1-81BB-19E2309AF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336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0CB66DA-166A-4965-84AB-C2D370C45CA6}"/>
              </a:ext>
            </a:extLst>
          </p:cNvPr>
          <p:cNvSpPr/>
          <p:nvPr/>
        </p:nvSpPr>
        <p:spPr>
          <a:xfrm>
            <a:off x="7578203" y="5453243"/>
            <a:ext cx="1855078" cy="749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FC4967-85C3-4DA4-849F-BF8F4C62FC84}"/>
              </a:ext>
            </a:extLst>
          </p:cNvPr>
          <p:cNvSpPr txBox="1"/>
          <p:nvPr/>
        </p:nvSpPr>
        <p:spPr>
          <a:xfrm>
            <a:off x="7896439" y="5578105"/>
            <a:ext cx="121860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백엔드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프레임워크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Spring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2228C68-2159-4189-9FC0-B49734AADB19}"/>
              </a:ext>
            </a:extLst>
          </p:cNvPr>
          <p:cNvSpPr/>
          <p:nvPr/>
        </p:nvSpPr>
        <p:spPr>
          <a:xfrm>
            <a:off x="9996943" y="3071640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2C1010A-2F51-4B8C-9FDE-BCBB7458C46C}"/>
              </a:ext>
            </a:extLst>
          </p:cNvPr>
          <p:cNvGrpSpPr/>
          <p:nvPr/>
        </p:nvGrpSpPr>
        <p:grpSpPr>
          <a:xfrm>
            <a:off x="10826692" y="5103042"/>
            <a:ext cx="195580" cy="97790"/>
            <a:chOff x="10129520" y="1239520"/>
            <a:chExt cx="487680" cy="243840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0619FD8-61C7-4416-8138-6E4AFCA22A81}"/>
                </a:ext>
              </a:extLst>
            </p:cNvPr>
            <p:cNvCxnSpPr/>
            <p:nvPr/>
          </p:nvCxnSpPr>
          <p:spPr>
            <a:xfrm>
              <a:off x="1012952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B94EFC5-BCCD-49C1-81BB-19E2309AF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336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0CB66DA-166A-4965-84AB-C2D370C45CA6}"/>
              </a:ext>
            </a:extLst>
          </p:cNvPr>
          <p:cNvSpPr/>
          <p:nvPr/>
        </p:nvSpPr>
        <p:spPr>
          <a:xfrm>
            <a:off x="9996937" y="5426866"/>
            <a:ext cx="1855078" cy="749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0FC4967-85C3-4DA4-849F-BF8F4C62FC84}"/>
              </a:ext>
            </a:extLst>
          </p:cNvPr>
          <p:cNvSpPr txBox="1"/>
          <p:nvPr/>
        </p:nvSpPr>
        <p:spPr>
          <a:xfrm>
            <a:off x="10323185" y="5551728"/>
            <a:ext cx="120257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프론트 프레임워크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BootStrap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C2F39A73-CF7B-44C0-8B23-CE2E3A5C7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1" y="3350738"/>
            <a:ext cx="1232507" cy="1232507"/>
          </a:xfrm>
          <a:prstGeom prst="rect">
            <a:avLst/>
          </a:prstGeom>
          <a:noFill/>
          <a:ln w="12700" cap="rnd">
            <a:noFill/>
            <a:prstDash val="sysDash"/>
          </a:ln>
        </p:spPr>
      </p:pic>
      <p:pic>
        <p:nvPicPr>
          <p:cNvPr id="84" name="Picture 4" descr="이클립스 아이콘을 작업 표시줄에 고정시키기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172" y="3888715"/>
            <a:ext cx="1361675" cy="319994"/>
          </a:xfrm>
          <a:prstGeom prst="rect">
            <a:avLst/>
          </a:prstGeom>
          <a:noFill/>
        </p:spPr>
      </p:pic>
      <p:pic>
        <p:nvPicPr>
          <p:cNvPr id="85" name="Picture 2" descr="Oracl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863" y="3256270"/>
            <a:ext cx="1690130" cy="1584884"/>
          </a:xfrm>
          <a:prstGeom prst="rect">
            <a:avLst/>
          </a:prstGeom>
          <a:noFill/>
        </p:spPr>
      </p:pic>
      <p:pic>
        <p:nvPicPr>
          <p:cNvPr id="1026" name="Picture 2" descr="wiki.hash.kr/images/thumb/5/5d/%EC%8A%A4%ED%94%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845" y="3783736"/>
            <a:ext cx="1524015" cy="50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] 1.부트스트랩 시작하기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798" y="3413052"/>
            <a:ext cx="1473354" cy="12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306C12D-F0B6-44C4-9B6B-98A443C11059}"/>
              </a:ext>
            </a:extLst>
          </p:cNvPr>
          <p:cNvSpPr txBox="1"/>
          <p:nvPr/>
        </p:nvSpPr>
        <p:spPr>
          <a:xfrm>
            <a:off x="8280864" y="2373622"/>
            <a:ext cx="372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D673B1C-7291-4606-A6A4-42F872B363C1}"/>
              </a:ext>
            </a:extLst>
          </p:cNvPr>
          <p:cNvSpPr/>
          <p:nvPr/>
        </p:nvSpPr>
        <p:spPr>
          <a:xfrm>
            <a:off x="8429567" y="2724095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06C12D-F0B6-44C4-9B6B-98A443C11059}"/>
              </a:ext>
            </a:extLst>
          </p:cNvPr>
          <p:cNvSpPr txBox="1"/>
          <p:nvPr/>
        </p:nvSpPr>
        <p:spPr>
          <a:xfrm>
            <a:off x="10672195" y="2352442"/>
            <a:ext cx="372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05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D673B1C-7291-4606-A6A4-42F872B363C1}"/>
              </a:ext>
            </a:extLst>
          </p:cNvPr>
          <p:cNvSpPr/>
          <p:nvPr/>
        </p:nvSpPr>
        <p:spPr>
          <a:xfrm>
            <a:off x="10820898" y="2702915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941E33A-D8ED-440F-BC5B-A6BDED3B4983}"/>
              </a:ext>
            </a:extLst>
          </p:cNvPr>
          <p:cNvCxnSpPr/>
          <p:nvPr/>
        </p:nvCxnSpPr>
        <p:spPr>
          <a:xfrm>
            <a:off x="6260466" y="2724095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941E33A-D8ED-440F-BC5B-A6BDED3B4983}"/>
              </a:ext>
            </a:extLst>
          </p:cNvPr>
          <p:cNvCxnSpPr/>
          <p:nvPr/>
        </p:nvCxnSpPr>
        <p:spPr>
          <a:xfrm>
            <a:off x="8651799" y="2724095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7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761610" y="986660"/>
            <a:ext cx="66877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환경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679711" y="1446447"/>
            <a:ext cx="832600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2-2. </a:t>
            </a:r>
            <a:r>
              <a:rPr lang="ko-KR" altLang="en-US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일정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6338" y="439851"/>
            <a:ext cx="319318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02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1624091" y="3067604"/>
            <a:ext cx="9006497" cy="8971"/>
          </a:xfrm>
          <a:prstGeom prst="line">
            <a:avLst/>
          </a:prstGeom>
          <a:ln w="158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616755" y="2682593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0630588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2171233" y="2682593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2710659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1762642" y="2660845"/>
            <a:ext cx="269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2280843" y="2662282"/>
            <a:ext cx="304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2694055" y="4324805"/>
            <a:ext cx="1108466" cy="307778"/>
          </a:xfrm>
          <a:prstGeom prst="roundRect">
            <a:avLst>
              <a:gd name="adj" fmla="val 50000"/>
            </a:avLst>
          </a:prstGeom>
          <a:solidFill>
            <a:srgbClr val="E9D7E6"/>
          </a:solidFill>
          <a:ln w="22225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631617" y="3597172"/>
            <a:ext cx="1062899" cy="308526"/>
          </a:xfrm>
          <a:prstGeom prst="roundRect">
            <a:avLst>
              <a:gd name="adj" fmla="val 50000"/>
            </a:avLst>
          </a:prstGeom>
          <a:solidFill>
            <a:srgbClr val="EFE5E4"/>
          </a:solidFill>
          <a:ln w="22225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748786" y="3606702"/>
            <a:ext cx="8002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802284" y="2660845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3349618" y="2660267"/>
            <a:ext cx="312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897966" y="2658708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360629" y="2658191"/>
            <a:ext cx="311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86359" y="265819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405015" y="2658191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956640" y="2658191"/>
            <a:ext cx="304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424114" y="2658191"/>
            <a:ext cx="394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960432" y="2658191"/>
            <a:ext cx="3545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513362" y="265557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026708" y="2655574"/>
            <a:ext cx="381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548576" y="2655574"/>
            <a:ext cx="397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9606652" y="2661931"/>
            <a:ext cx="396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067670" y="2655574"/>
            <a:ext cx="388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0151251" y="2655574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17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3224086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88223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278532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759161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5295221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5838419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379752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6865527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7421125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7953522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8468691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016537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9530385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10063785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5197420" y="2096976"/>
            <a:ext cx="1794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866374" y="4339136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설계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788223" y="5114618"/>
            <a:ext cx="6246816" cy="309600"/>
          </a:xfrm>
          <a:prstGeom prst="roundRect">
            <a:avLst>
              <a:gd name="adj" fmla="val 50000"/>
            </a:avLst>
          </a:prstGeom>
          <a:solidFill>
            <a:srgbClr val="EFE5E4"/>
          </a:solidFill>
          <a:ln w="22225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6582972" y="5116441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9540518" y="5808192"/>
            <a:ext cx="1090070" cy="309600"/>
          </a:xfrm>
          <a:prstGeom prst="roundRect">
            <a:avLst>
              <a:gd name="adj" fmla="val 50000"/>
            </a:avLst>
          </a:prstGeom>
          <a:solidFill>
            <a:srgbClr val="EFE5E4"/>
          </a:solidFill>
          <a:ln w="22225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9675824" y="5816695"/>
            <a:ext cx="819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 작업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67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761609" y="986660"/>
            <a:ext cx="668773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환경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680510" y="1446447"/>
            <a:ext cx="830997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2-3. </a:t>
            </a:r>
            <a:r>
              <a:rPr lang="ko-KR" altLang="en-US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역할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6339" y="439851"/>
            <a:ext cx="319318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02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02B376-FC9A-4700-A809-53F7FCD78D88}"/>
              </a:ext>
            </a:extLst>
          </p:cNvPr>
          <p:cNvSpPr/>
          <p:nvPr/>
        </p:nvSpPr>
        <p:spPr>
          <a:xfrm>
            <a:off x="1521938" y="2265295"/>
            <a:ext cx="3070577" cy="3799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E538C-364B-4AD4-B65E-BEDB0C1B481C}"/>
              </a:ext>
            </a:extLst>
          </p:cNvPr>
          <p:cNvSpPr/>
          <p:nvPr/>
        </p:nvSpPr>
        <p:spPr>
          <a:xfrm>
            <a:off x="4593420" y="2265295"/>
            <a:ext cx="3070577" cy="3799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835EA-5039-47B4-B148-1CF4CA7C27EB}"/>
              </a:ext>
            </a:extLst>
          </p:cNvPr>
          <p:cNvSpPr txBox="1"/>
          <p:nvPr/>
        </p:nvSpPr>
        <p:spPr>
          <a:xfrm>
            <a:off x="2641892" y="4043060"/>
            <a:ext cx="8306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김한나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B287F-86A0-4D19-891A-0725A438AA06}"/>
              </a:ext>
            </a:extLst>
          </p:cNvPr>
          <p:cNvSpPr txBox="1"/>
          <p:nvPr/>
        </p:nvSpPr>
        <p:spPr>
          <a:xfrm>
            <a:off x="5718768" y="4039789"/>
            <a:ext cx="7986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서진호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9FB27-8FB5-47EB-9D93-8F229BD2C0CC}"/>
              </a:ext>
            </a:extLst>
          </p:cNvPr>
          <p:cNvSpPr txBox="1"/>
          <p:nvPr/>
        </p:nvSpPr>
        <p:spPr>
          <a:xfrm>
            <a:off x="2482389" y="4567346"/>
            <a:ext cx="1149674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기능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결제 기능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관리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디자인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C5497-7ED7-4CE4-855E-44D285763EA8}"/>
              </a:ext>
            </a:extLst>
          </p:cNvPr>
          <p:cNvSpPr txBox="1"/>
          <p:nvPr/>
        </p:nvSpPr>
        <p:spPr>
          <a:xfrm>
            <a:off x="5588005" y="4567345"/>
            <a:ext cx="1128834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기능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장바구니 기능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관리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디자인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9CA1BB-1869-4E37-A15A-67475FAFF986}"/>
              </a:ext>
            </a:extLst>
          </p:cNvPr>
          <p:cNvGrpSpPr/>
          <p:nvPr/>
        </p:nvGrpSpPr>
        <p:grpSpPr>
          <a:xfrm>
            <a:off x="4420763" y="1938890"/>
            <a:ext cx="343501" cy="30109"/>
            <a:chOff x="5844109" y="887373"/>
            <a:chExt cx="457200" cy="5334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50DB968-C915-4539-B471-7D10FD47DFA7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F151FE1-2B98-444F-BB2D-D6011CA8C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EEA1341-F3FC-489B-A635-8E53EEEB94DB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A5DA708-C453-4586-854F-A50A03654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BCEA955-0644-4C1C-8B46-EC328B89801B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76174A3-C54E-45D2-B5F4-77972A132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02B376-FC9A-4700-A809-53F7FCD78D88}"/>
              </a:ext>
            </a:extLst>
          </p:cNvPr>
          <p:cNvSpPr/>
          <p:nvPr/>
        </p:nvSpPr>
        <p:spPr>
          <a:xfrm>
            <a:off x="7648608" y="2265295"/>
            <a:ext cx="3070577" cy="3799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A835EA-5039-47B4-B148-1CF4CA7C27EB}"/>
              </a:ext>
            </a:extLst>
          </p:cNvPr>
          <p:cNvSpPr txBox="1"/>
          <p:nvPr/>
        </p:nvSpPr>
        <p:spPr>
          <a:xfrm>
            <a:off x="8783791" y="4043060"/>
            <a:ext cx="8002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황유미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9FB27-8FB5-47EB-9D93-8F229BD2C0CC}"/>
              </a:ext>
            </a:extLst>
          </p:cNvPr>
          <p:cNvSpPr txBox="1"/>
          <p:nvPr/>
        </p:nvSpPr>
        <p:spPr>
          <a:xfrm>
            <a:off x="8604250" y="4567346"/>
            <a:ext cx="115929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관련 기능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댓글 기능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관리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디자인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9CA1BB-1869-4E37-A15A-67475FAFF986}"/>
              </a:ext>
            </a:extLst>
          </p:cNvPr>
          <p:cNvGrpSpPr/>
          <p:nvPr/>
        </p:nvGrpSpPr>
        <p:grpSpPr>
          <a:xfrm>
            <a:off x="7459273" y="1953944"/>
            <a:ext cx="343501" cy="30109"/>
            <a:chOff x="5844109" y="887373"/>
            <a:chExt cx="457200" cy="53340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50DB968-C915-4539-B471-7D10FD47DFA7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F151FE1-2B98-444F-BB2D-D6011CA8C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EEA1341-F3FC-489B-A635-8E53EEEB94DB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A5DA708-C453-4586-854F-A50A03654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BCEA955-0644-4C1C-8B46-EC328B89801B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76174A3-C54E-45D2-B5F4-77972A132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894" y="2487214"/>
            <a:ext cx="1524003" cy="152400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29" y="2486047"/>
            <a:ext cx="1524003" cy="1524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77" y="2387073"/>
            <a:ext cx="3023690" cy="172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18450" y="1446447"/>
            <a:ext cx="1155124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3-1. ERD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</a:t>
            </a:r>
            <a:r>
              <a:rPr lang="en-US" altLang="ko-KR" sz="1400" spc="-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)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38" y="2558761"/>
            <a:ext cx="5343525" cy="34385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515763" y="2033952"/>
            <a:ext cx="11268800" cy="448814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9392" y="1798640"/>
            <a:ext cx="2974997" cy="4127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8117" y="1880063"/>
            <a:ext cx="141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관련 </a:t>
            </a:r>
            <a:r>
              <a:rPr lang="en-US" altLang="ko-KR" sz="1400" dirty="0" smtClean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25" y="2949285"/>
            <a:ext cx="3419475" cy="265747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49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1307</Words>
  <Application>Microsoft Office PowerPoint</Application>
  <PresentationFormat>와이드스크린</PresentationFormat>
  <Paragraphs>406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맑은 고딕 Semilight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병조 민</dc:creator>
  <cp:lastModifiedBy>YooMi</cp:lastModifiedBy>
  <cp:revision>111</cp:revision>
  <dcterms:created xsi:type="dcterms:W3CDTF">2019-05-29T11:51:23Z</dcterms:created>
  <dcterms:modified xsi:type="dcterms:W3CDTF">2021-01-21T06:19:32Z</dcterms:modified>
</cp:coreProperties>
</file>